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12: La Pascua y la salida de Egipto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¿Hasta qué día debían guardar 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el día 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el día 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el día 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el día veintiuno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Hasta el día catorce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qué día debían guardar 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debían colocar la sangre del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techo y el suelo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los dos postes y el dintel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la mesa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las puertas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los dos postes y el dintel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debían colocar la sangre del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debían preparar la carne del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Hervida en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Cruda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Asada al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Secada al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Asada al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debían preparar la carne del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debían comer 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miel y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frutas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trigo y leche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panes sin levadura y hierbas amargas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panes sin levadura y hierbas amargas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debían comer 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debían hacer con lo que quedara hasta la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Quemarlo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Guardarlo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Entregarlo a los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Enterrarlo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Quemarlo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hacer con lo que quedara hasta la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lugar ocuparía el mes de la Pascua en el calendario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el primer mes del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el séptimo 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el último 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un mes sin fiestas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debían estar vestidos al comer la Pascua?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vestiduras sacerdotales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Preparados para partir, con calzado y bastón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Sin calzado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ropa de trabajo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Preparados para partir, con calzado y bastón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debían estar vestidos al comer la Pascua?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haría el SEÑOR al ver la sangre en una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Entraría para juzgarla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Quitarían la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Pasaría de largo y la protegería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Llamaría a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Pasaría de largo y la protegería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 el SEÑOR al ver la sangre en una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¿Durante cuántos días debía comerse pan sin levadura?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Catorce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¿Durante cuántos días debía comerse pan sin levadura?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días habría santa convocación?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primero y el séptimo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en el décimo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catorce y el veintiuno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Todos los días del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primero y el séptimo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días habría santa convocación?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planta debían usar para aplicar la sangre?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Hisopo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Olivo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Palma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Hisopo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planta debían usar para aplicar la sangre?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Sería el primer mes del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lugar ocuparía el mes de la Pascua en el calendario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¿Hasta cuándo debía permanecer cada familia dentro de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el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Durante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la mañana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que llegara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Hasta la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cuándo debía permanecer cada familia dentro de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debían responder cuando sus hijos preguntaran por el servicio?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 una fiesta egipcia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 el día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 una comida de los pastores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 el sacrificio de la Pascua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Es el sacrificio de la Pascua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responder cuando sus hijos preguntaran por el servicio?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respondió el pueblo a las instrucciones de la Pascua?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inclinó, adoró y obedeció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Murmuró contra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Pidió otra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al trabajo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12:27-28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inclinó, adoró y obedeció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el pueblo a las instrucciones de la Pascua?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12:27-28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a medianoche?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Comenzó una tormenta de granizo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Murieron los primogénitos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Llegaron langostas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abrió el Mar Rojo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Murieron los primogénitos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a medianoche?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hubo gran clamor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río volvió a ser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ranas regresaron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había casa egipcia sin un muerto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Faraón huyó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había casa egipcia sin un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hubo gran clamor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día del mes debía cada familia escoger un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catorce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veintiuno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¿Cuándo llamó Faraón a Moisés y Aarón para ordenar la salida?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día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Después de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Durante la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Durante 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llamó Faraón a Moisés y Aarón para ordenar la salida?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Faraón al despedir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también lo bendijeran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dejaran el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regresaran pronto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construyeran otra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también lo bendijeran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Faraón al despedir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los egipcios apuraban la salida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Necesitaban más ladrillos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Temían morir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Querían ir a Gosén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Esperaban otra cosecha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Temían morir todos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los egipcios apuraban la salida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objetos recibió Israel de los egipcios?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Armas y carros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Tierras y palacios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Plata, oro y vestidos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Animales solamente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12:35-36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Plata, oro y vestidos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objetos recibió Israel de los egipcios?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12:35-36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¿Desde qué ciudad partió Israel hacia Sucot?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Pitón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Gosén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Menfis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Ramesés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Ramesés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qué ciudad partió Israel hacia Sucot?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día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día del mes debía cada familia escoger un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¿Aproximadamente cuántos hombres de a pie salieron, sin contar niños?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Seiscientos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Ciento veinte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Seiscientos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¿Aproximadamente cuántos hombres de a pie salieron, sin contar niños?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tiempo había habitado Israel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Cuatrocientos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Cuatrocientos treinta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Ciento 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12:40-41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Cuatrocientos treinta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había habitado Israel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12:40-41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 debía quebrarse del cordero pascual?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Ningún hueso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pezuñas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Ningún hueso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debía quebrarse del cordero pascual?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requisito debía cumplir un extranjero para participar de la Pascua?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Comprar un cordero egipcio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Vivir siete años en Gosén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 descendiente de 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Circuncidar a todos sus varones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Circuncidar a todos sus varones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requisito debía cumplir un extranjero para participar de la Pascua?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12: La Pascua y la salida de Egipto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hacer una familia demasiado pequeña para un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Guardar 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Ofrecer dos aves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Compartirlo con su vecino cercano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celebrar la Pascua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Compartirlo con su vecino cercano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una familia demasiado pequeña para un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características debía tener el cordero pascual?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Hembra de 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Primogénito con una mancha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Macho recién nacido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Macho de un año y sin defecto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Macho de un año y sin defecto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características debía tener el cordero pascual?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12: La Pascua y la salida de Egipto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