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12: La Pascua y la salida de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¿Hasta qué día debían guardar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día 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día 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día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día veintiuno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Hasta el día catorce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qué día debían guardar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debían colocar la sangre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techo y el suelo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dos postes y el dintel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la 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las puertas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los dos postes y el dintel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debían colocar la sangre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debían preparar la carne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Hervida en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Asada al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Secada al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Asada al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debían preparar la carne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debían comer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miel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frutas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trigo y leche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panes sin levadura y hierbas amargas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panes sin levadura y hierbas amargas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debían comer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hacer con lo que quedara hasta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Quemarlo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Guardarlo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Entregarlo a 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Enterrarlo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Quemarlo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hacer con lo que quedara hasta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lugar ocuparía el mes de la Pascua en el calendario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el primer mes del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el séptimo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el último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un mes sin fiestas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debían estar vestidos al comer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vestiduras sacerdotales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Preparados para partir, con calzado y bastón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Sin calzado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ropa de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Preparados para partir, con calzado y bastón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debían estar vestidos al comer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 el SEÑOR al ver la sangre en una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Entraría para juzgarla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Quitarían la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Pasaría de largo y la protegería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Llamaría a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Pasaría de largo y la protegería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el SEÑOR al ver la sangre en una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¿Durante cuántos días debía comerse pan sin levadura?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Catorce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cuántos días debía comerse pan sin levadura?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días habría santa convocación?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primero y el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en el 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catorce y el veintiuno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Todos los días del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primero y el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días habría santa convocación?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planta debían usar para aplicar la sangre?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Hisopo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Palma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Hisopo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planta debían usar para aplicar la sangre?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Sería el primer mes del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lugar ocuparía el mes de la Pascua en el calendario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¿Hasta cuándo debía permanecer cada familia dentro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que llegara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cuándo debía permanecer cada familia dentro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responder cuando sus hijos preguntaran por el servicio?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 una fiesta egipcia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 el día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 una comida de los pastores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 el sacrificio de la Pascua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 el sacrificio de la Pascua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responder cuando sus hijos preguntaran por el servicio?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respondió el pueblo a las instrucciones de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inclinó, adoró y obedeció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Murmuró contra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otra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al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inclinó, adoró y obedeció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el pueblo a las instrucciones de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a medianoche?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Comenzó una tormenta de granizo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Murieron los primogénitos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Llegaron langostas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abrió el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Murieron los primogénitos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a medianoche?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hubo gran clamor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río volvió a ser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ranas regresaron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había casa egipcia sin un muerto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Faraón huyó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había casa egipcia sin un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hubo gran clamor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día del mes debía cada familia escoger un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veintiuno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llamó Faraón a Moisés y Aarón para ordenar la salida?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Durante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llamó Faraón a Moisés y Aarón para ordenar la salida?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Faraón al despedir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también lo bendijeran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dejaran el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regresaran pronto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construyeran otra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también lo bendijeran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Faraón al despedir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los egipcios apuraban la salida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Necesitaban más ladrillos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Temían morir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Querían ir a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Esperaban otra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Temían morir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egipcios apuraban la salida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objetos recibió Israel de los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Armas y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Tierras y palacios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Plata, oro y vestidos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Animales solamente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12:35-36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Plata, oro y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objetos recibió Israel de los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12:35-36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qué ciudad partió Israel hacia Sucot?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Menfis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Ramesés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Ramesés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qué ciudad partió Israel hacia Sucot?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día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 del mes debía cada familia escoger un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¿Aproximadamente cuántos hombres de a pie salieron, sin contar niños?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Seiscientos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veinte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Seiscientos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¿Aproximadamente cuántos hombres de a pie salieron, sin contar niños?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había habitado Israel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 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12:40-41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Cuatrocientos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había habitado Israel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12:40-41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 debía quebrarse del cordero pascual?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Ningún hueso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pezuñas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Ningún hueso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debía quebrarse del cordero pascual?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requisito debía cumplir un extranjero para participar de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Comprar un cordero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Vivir siete años en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 descendiente de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Circuncidar a todos sus varones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Circuncidar a todos sus varones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requisito debía cumplir un extranjero para participar de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12: La Pascua y la salida de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 una familia demasiado pequeña para un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Guardar 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Ofrecer dos aves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Compartirlo con su vecino cercano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celebrar 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Compartirlo con su vecino cercano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una familia demasiado pequeña para un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características debía tener el cordero pascual?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Hembra de 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Primogénito con una mancha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Macho recién nacido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Macho de un año y sin defecto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Macho de un año y sin defecto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características debía tener el cordero pascual?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12: La Pascua y la salida de Egipto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