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11: Se anuncia la décima plaga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era considerado Moisés en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un hombre muy importante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un esclavo desconocido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sacerdote de 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capitán de Madián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Como un hombre muy importante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era considerado Moisés en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qué hora pasaría el SEÑOR por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amanecer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medianoche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mediodía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atardecer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medianoche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hora pasaría el SEÑOR por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moriría durante la décima plaga?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Todos los ancianos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Sólo los soldados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Todo primogénito de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Todo el ganado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Todo primogénito de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moriría durante la décima plaga?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¿Desde qué casa hasta cuál alcanzaría la muerte de los primogénitos?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Sólo desde Gosén hasta Madián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Desde los magos hasta los hebreos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Únicamente desde el palacio hasta el río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Desde la casa de Faraón hasta la de la sierva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Desde la casa de Faraón hasta la de la sierva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¿Desde qué casa hasta cuál alcanzaría la muerte de los primogénitos?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se oiría por toda la tierra de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gran clamor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cántico de victoria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sonido de trompetas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silencio completo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 gran clamor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se oiría por toda la tierra de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¿Cuántas plagas más anunció Dios que traería sobre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expresión describe la tranquilidad entre los israelitas?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 caería una gota de lluvia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Ni un perro movería su lengua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 se apagaría una lámpara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 saldría nadie de su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Ni un perro movería su lengua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expresión describe la tranquilidad entre los israelitas?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demostraría la protección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Faraón controlaba la plaga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los magos protegían Gosén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el SEÑOR distinguía entre Egipto 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Moisés era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Que el SEÑOR distinguía entre Egipto 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demostraría la protección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harían los siervos de Faraón ante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encarcelarían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 pedirían más ladrillos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enviarían a 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inclinarían y pedirían que el pueblo saliera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Se inclinarían y pedirían que el pueblo saliera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harían los siervos de Faraón ante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salió Moisés de la presencia de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Muy enojado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gran temor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Cantando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silencio y satisfecho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Muy enojado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salió Moisés de la presencia de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no escucharía Faraón a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Moisés no tenía vara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que se multiplicaran las maravillas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Aarón se había marchado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Israel ya había salido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Para que se multiplicaran las maravillas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no escucharía Faraón a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¿Cuántas plagas más anunció Dios que traería sobre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¿Quiénes realizaron los prodigios delante de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Jetro y Séfora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Josué y Caleb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Moisés y Aarón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Nadab y Abiú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Moisés y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realizaron los prodigios delante de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permaneció el corazón de Faraón al final del capítulo?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Arrepentido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Humillado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Dispuesto a obedecer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Endurecido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Endurecido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permaneció el corazón de Faraón al final del capítulo?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11: Se anuncia la décima plaga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haría Faraón después de la última plaga?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Aumentaría la cuota de ladrillos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Dejaría salir completamente a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Liberaría sólo a los hombres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Entregaría Gosén a los magos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Dejaría salir completamente a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haría Faraón después de la última plaga?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debía pedir el pueblo a sus vecinos egipcios?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Caballos y carros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Pan y 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Objetos de plata y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Tierras y casas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Objetos de plata y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 pedir el pueblo a sus vecinos egipcios?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dio el SEÑOR al pueblo ante los ojos de los egipcios?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Temor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Riqueza propia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Autoridad militar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Gracia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Gracia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dio el SEÑOR al pueblo ante los ojos de los egipcios?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11: Se anuncia la décima plaga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