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10: Langostas y tinieblas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consejo dieron los siervos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dejara ir a los hombres a servir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aumentara la cuota de ladrillos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expulsara 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atacara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dejara ir a los hombres a servir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consejo dieron los siervos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reconocieron los siervos acerca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nunca había prosperado tanto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estaba siendo destruido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las plagas habían 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Israel era débil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estaba siendo destruido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reconocieron los siervos acerca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dijo Moisés que irían a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los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Moisés y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Niños, ancianos, hijos, hijas y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Únicamente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Niños, ancianos, hijos, hijas y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dijo Moisés que irían a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ofreció Faraón dejar ir inicialmente?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todas las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a los niños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ganado sin personas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a los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Sólo a los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ofreció Faraón dejar ir inicialmente?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Moisés para traer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Extendió su vara sobre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Golpeó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Arrojó ceniza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Levantó polvo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Extendió su vara sobre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Moisés para traer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debía Israel contar las señales realizadas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sus hijos y nietos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magos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reyes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viento trajo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viento occidental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viento oriental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viento 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viento del 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viento oriental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viento trajo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quedó verde después de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los campos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árboles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quedó verde después de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confesó Faraón ante Moisés y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magos me engañaron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 es más 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conozco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 pecado contra el SEÑOR y contra vosotros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He pecado contra el SEÑOR y contra vosotros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confesó Faraón ante Moisés y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viento retiró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fuerte viento occidental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viento oriental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viento del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brisa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fuerte viento occidental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viento retiró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fueron arrojadas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río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desierto 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fueron arrojadas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sus hijos y nietos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debía Israel contar las señales realizadas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duraron las densas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duraron las densas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podían hacer los egipcios durante las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Podían trabajar con normalidad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Podían viajar a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Podían ver sólo 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podían verse ni levantarse de su lugar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podían verse ni levantarse de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podían hacer los egipcios durante las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tenían los israelitas durante las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Luz en sus habitaciones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Antorchas del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Fuego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Lámparas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Luz en sus habitaciones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tenían los israelitas durante las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quiso Faraón que quedara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niños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ovejas y las vacas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ancianos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 y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ovejas y las vacas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quiso Faraón que quedara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respondió Moisés acerca del ganado?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llevarían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Dejarían todos los animales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quedaría ni una pezuña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Faraón elegiría los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quedaría ni una pezuña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Moisés acerca del ganado?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preguntaron Moisés y Aarón a Faraón acerca de su actitud?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¿Cuándo construirás otro palacio?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¿Hasta cuándo no querrás humillarte?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¿Dónde están tus magos?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¿Por qué dejaste el río?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amenazó Faraón si Moisés volvía a ver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sería encarcelado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volvería 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perdería la vara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amenazó Faraón si Moisés volvía a ver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10: Langostas y tinieblas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¿Hasta cuándo no querrás humillarte?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preguntaron Moisés y Aarón a Faraón acerca de su actitud?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plaga vendría si Faraón continuaba negándose?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Úlceras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plaga vendría si Faraón continuaba negándose?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comerían las langostas?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las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animales de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ladrillos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que quedó del granizo y el fruto de los árboles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Éxodo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que quedó del granizo y el fruto de los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comerían las langostas?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Éxodo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10: Langostas y tinieblas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