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10: Langostas y tinieblas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consejo dieron los siervos de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dejara ir a los hombres a servir 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aumentara la cuota de ladrillos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expulsara a los magos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atacara Gosén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Que dejara ir a los hombres a servir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consejo dieron los siervos de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reconocieron los siervos acerca de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nunca había prosperado tanto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estaba siendo destruido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las plagas habían terminado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Israel era débil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estaba siendo destruido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reconocieron los siervos acerca de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dijo Moisés que irían a la fiesta?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Sólo los hombres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Sólo Moisés y 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Niños, ancianos, hijos, hijas y ganado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Únicamente los 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Niños, ancianos, hijos, hijas y ganado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dijo Moisés que irían a la fiesta?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quiénes ofreció Faraón dejar ir inicialmente?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todas las familias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Sólo a los niños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ganado sin personas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Sólo a los hombres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10:10-11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Sólo a los hombres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ofreció Faraón dejar ir inicialmente?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10:10-11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Moisés para traer las langostas?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Extendió su vara sobre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Golpeó el río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Arrojó ceniza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Levantó polvo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10:12-13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Extendió su vara sobre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Moisés para traer las langostas?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10:12-13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quiénes debía Israel contar las señales realizadas en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sus hijos y nietos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Sólo a 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magos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reyes de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10:1-2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viento trajo las langostas?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viento occidental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viento oriental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viento del norte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viento del sur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viento oriental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viento trajo las langostas?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quedó verde después de las langostas?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Sólo los campos de 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trigo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árboles del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quedó verde después de las langostas?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confesó Faraón ante Moisés y Aarón?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magos me engañaron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 es más fuerte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conozco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 pecado contra el SEÑOR y contra vosotros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He pecado contra el SEÑOR y contra vosotros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confesó Faraón ante Moisés y Aarón?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viento retiró las langostas?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fuerte viento occidental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viento oriental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viento del desierto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brisa del norte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fuerte viento occidental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viento retiró las langostas?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fueron arrojadas las langostas?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río Nilo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mar Rojo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Gosén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desierto de 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 mar Rojo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fueron arrojadas las langostas?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sus hijos y nietos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debía Israel contar las señales realizadas en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10:1-2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 duraron las densas tinieblas?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10:21-22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Tres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duraron las densas tinieblas?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10:21-22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podían hacer los egipcios durante las tinieblas?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Podían trabajar con normalidad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Podían viajar a Gosén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Podían ver sólo al mediodía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podían verse ni levantarse de su lugar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10:23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No podían verse ni levantarse de su lugar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podían hacer los egipcios durante las tinieblas?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10:23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tenían los israelitas durante las tinieblas?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Luz en sus habitaciones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Antorchas del palacio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Fuego del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Lámparas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10:23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Luz en sus habitaciones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tenían los israelitas durante las tinieblas?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10:23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quiso Faraón que quedara en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niños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ovejas y las vacas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Moisés y Aarón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10:24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Las ovejas y las vacas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quiso Faraón que quedara en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10:24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respondió Moisés acerca del ganado?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Sólo llevarían ovejas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Dejarían todos los animales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quedaría ni una pezuña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Faraón elegiría los sacrificios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10:25-26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No quedaría ni una pezuña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respondió Moisés acerca del ganado?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10:25-26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preguntaron Moisés y Aarón a Faraón acerca de su actitud?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¿Cuándo construirás otro palacio?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¿Hasta cuándo no querrás humillarte?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¿Dónde están tus magos?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¿Por qué dejaste el río?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amenazó Faraón si Moisés volvía a ver su rostro?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sería encarcelado 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volvería a Madián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perdería la vara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moriría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10:28-29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moriría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amenazó Faraón si Moisés volvía a ver su rostro?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10:28-29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10: Langostas y tinieblas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¿Hasta cuándo no querrás humillarte?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preguntaron Moisés y Aarón a Faraón acerca de su actitud?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plaga vendría si Faraón continuaba negándose?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Ranas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Granizo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Langostas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Úlceras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Langostas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plaga vendría si Faraón continuaba negándose?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comerían las langostas?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Sólo las casas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animales de Gosén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ladrillos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Lo que quedó del granizo y el fruto de los árboles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Lo que quedó del granizo y el fruto de los árboles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comerían las langostas?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10: Langostas y tinieblas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