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1: Israel es oprimido en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Faraón que hicieran los israelitas durante una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dejaran de fabricar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unieran a sus enemigos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construyeran un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huyeran hacia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unieran a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Faraón que hicieran los israelitas durante una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pusieron los egipcios sobre Israel para afligirlo?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Jueces hebreos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Comisarios de tributos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Capitanes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Comisarios de tributos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pusieron los egipcios sobre Israel para afligirlo?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ciudades de almacenamiento edificaron los israelitas para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Gosén y Menfis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Sodoma y Gomorra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 y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Pitón y Ramesés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Pitón y Ramesés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ciudades de almacenamiento edificaron los israelitas para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pasaba cuanto más oprimían a los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Más se multiplicaban y crecían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Más rápidamente desaparecían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Dejaban de trabajar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Regresaban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Más se multiplicaban y crecían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pasaba cuanto más oprimían a los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¿Cuántas personas descendientes de Jacob entraron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hicieron servir los egipcios a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generosidad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dureza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turnos voluntarios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durante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dureza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hicieron servir los egipcios a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trabajos amargaron los egipcios la vida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Pesca y navegación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Comercio de especias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Barro, ladrillos y labores del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Cuidado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Barro, ladrillos y labores del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trabajos amargaron los egipcios la vida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llamaban las parteras hebreas mencionadas?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Miriam y Séfora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Lea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Jocabed y Elisabet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Sifra y Fúa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Sifra y Fúa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las parteras hebreas mencionadas?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orden dio el rey a las parteras si nacía un niño hebreo?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mataran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llevaran al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enviaran a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dedicaran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mataran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dio el rey a las parteras si nacía un niño hebreo?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desobedecieron las parteras la orden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huyeron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temieron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recibieron dinero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entendieron la orden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temieron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desobedecieron las parteras la orden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personas descendientes de Jacob entraron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las parteras con los niños hebreos?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entregaron al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escondieron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preservaron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enviaron 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Les preservaron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las parteras con los niños hebreos?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explicación dieron las parteras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habían nacido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padres abandonaban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podían entrar en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hebreas daban a luz antes de que ellas llegaran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hebreas daban a luz antes de que ellas llegaran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explicación dieron las parteras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trató Dios a las parteras?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hizo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envió al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puso bajo servidumbre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llevó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Les hizo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trató Dios a las parteras?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Dios por las parteras debido a que le temieron?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dio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hizo casas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convirtió en jueces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libró de una plaga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Les hizo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Dios por las parteras debido a que le temieron?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mandó Faraón echar a todo hijo hebreo recién nacido?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prisión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los hornos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mandó Faraón echar a todo hijo hebreo recién nacido?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ya se encontraba en Egipto cuando llegó la familia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permitía vivir la última orden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primogénitos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niños mayores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permitía vivir la última orden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1: Israel es oprimido en Egipto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ya se encontraba en Egipto cuando llegó la familia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con José, sus hermanos y aquella generación?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Regresaron 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Fueron liberados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Murieron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trasladaron a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José, sus hermanos y aquella generación?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crecieron los hijos de Israel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Disminuyeron rápidamente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Permanecieron como una familia pequeña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Abandonaron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multiplicaron y se fortalecieron mucho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Éxodo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multiplicaron y se fortalecieron mucho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crecieron los hijos de Israel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Éxodo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1: Israel es oprimido en Egipto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