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1: Israel es oprimido en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Faraón que hicieran los israelitas durante una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dejaran de fabricar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unieran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construyeran 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huyeran hacia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unieran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Faraón que hicieran los israelitas durante una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pusieron los egipcios sobre Israel para afligirlo?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Jueces hebreos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Comisarios de tributos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Capitanes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Comisarios de tributos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los egipcios sobre Israel para afligirlo?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ciudades de almacenamiento edificaron los israelitas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Gosén y Menfis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Sodoma y 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 y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Pitón y 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Pitón y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ciudades de almacenamiento edificaron los israelitas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pasaba cuanto más oprimían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se multiplicaban y crecían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rápidamente desaparecían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Dejaban de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Regresaban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Más se multiplicaban y crecían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pasaba cuanto más oprimían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personas descendientes de Jacob entraron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hicieron servir los egipcios a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dureza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turnos voluntarios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durante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dureza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hicieron servir los egipcios a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trabajos amargaron los egipcios la vida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Pesca y navegación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Comercio de especias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Barro, ladrillos y labores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Cuidado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Barro, ladrillos y labores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trabajos amargaron los egipcios la vida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llamaban las parteras hebreas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Miriam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Jocabed y Elisabet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Sifra y Fúa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Sifra y Fúa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las parteras hebreas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dio el rey a las parteras si nacía un niño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mataran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llevaran 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enviaran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dedicaran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el rey a las parteras si nacía un niño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desobedecieron las parteras la orden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huyeron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temieron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recibieron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entendieron la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temieron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desobedecieron las parteras la orden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descendientes de Jacob entraron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las parteras con los niños hebreos?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entregaron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escondieron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preservaron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enviaron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Les preservaron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las parteras con los niños hebreos?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explicación dieron las parteras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habían nacido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padres abandonaban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podían entrar en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Las hebreas daban a luz antes de que ellas llegaran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Las hebreas daban a luz antes de que ellas llegaran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dieron las parteras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trató Dios a las parteras?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hizo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envió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puso bajo servidumbre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llevó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Les hizo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trató Dios a las parteras?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Dios por las parteras debido a que le temieron?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dio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hizo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convirtió en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libró de una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Les hizo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Dios por las parteras debido a que le temieron?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mandó Faraón echar a todo hijo hebreo recién nacido?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hornos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mandó Faraón echar a todo hijo hebreo recién nacido?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ya se encontraba en Egipto cuando llegó la familia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permitía vivir la última orden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niños mayores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permitía vivir la última orden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1: Israel es oprimido en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ya se encontraba en Egipto cuando llegó la familia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José, sus hermanos y aquella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Regresaron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Fueron liberados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Murieron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trasladaron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José, sus hermanos y aquella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crecieron los hijos de Israel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Disminuyeron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Permanecieron como una familia pequeña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Abandonaron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multiplicaron y se fortalecieron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multiplicaron y se fortalecieron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crecieron los hijos de Israel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1: Israel es oprimido en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