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9: La victoria y la fiesta de Purim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funcionarios apoyaron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Príncipes, gobernadores, capitanes y oficiales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su temor había caído sobre los pueblos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pudieran actuar también al día siguiente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judíos dominaron a quienes los odiaban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Príncipes, gobernadores, capitanes y oficiales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funcionarios apoyaron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los funcionarios apoyaban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su temor había caído sobre los pueblos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temían a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Palabras de paz y 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Ordenó que se cumpliera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temían a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los funcionarios apoyaban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ocurría con la fama y la grandeza de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catorce y el quince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cantidad de muertos en Susa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Aumentaban por todas las provincias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judíos dominaron a quienes los odiaban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Aumentaban por todas las provincias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ocurría con la fama y la grandeza de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enemigos fueron derrotados en Susa el primer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cinco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Quinientos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enemigos fueron derrotados en Susa el primer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hijos de Amán fueron muertos?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9:7-10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hijos de Amán fueron muertos?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9:7-10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fecha esperaban los enemigos dominar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trece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catorce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Ester y 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 tomaron los judíos de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despojo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despojo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tomaron los judíos de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información recibió el rey aquel mismo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catorce y el quince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día de banquete y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cantidad de muertos en Susa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los colgaran en la horca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cantidad de muertos en Susa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información recibió el rey aquel mismo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Ester para los judíos de Susa?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los colgaran en la horca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su temor había caído sobre los pueblos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Príncipes, gobernadores, capitanes y oficiales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pudieran actuar también al día siguiente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pudieran actuar también al día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Ester para los judíos de Susa?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Ester que hicieran con los hijos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los colgaran en la horca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pudieran actuar también al día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día de banquete y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cantidad de muertos en 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los colgaran en la horca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Ester que hicieran con los hijos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respondió el rey a la nueva petición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Palabras de paz y verdad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Ordenó que se cumpliera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su propia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temían a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Ordenó que se cumpliera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el rey a la nueva petición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trece de 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fecha esperaban los enemigos dominar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hombres fueron derrotados en Susa el segundo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fueron derrotados en Susa el segundo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enemigos fueron derrotados en las demás provincias?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ciento veintisiete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Setenta y cinco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enemigos fueron derrotados en las demás provincias?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día descansaron los judíos de las provincias?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catorce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Porciones de comida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Ester y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catorce de 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día descansaron los judíos de las provincias?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día descansaron los judíos de Susa?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catorce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Ayunos y clamores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Ester y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quince de 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día descansaron los judíos de Susa?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del día de su descanso?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los colgaran en la horca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cantidad de muertos en Susa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día de banquete y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catorce y el quince de 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día de banquete y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del día de su descanso?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el día señalado para atacar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pudieran actuar también 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judíos dominaron a quienes los odiaban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su temor había caído sobre los pueblos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Príncipes, gobernadores, capitanes y oficiales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día celebraban los judíos de las aldeas sin murallas?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trece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Porciones de comida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catorce de 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catorce de 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día celebraban los judíos de las aldeas sin murallas?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enviaban unos a otros durante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Porciones de comida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catorce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Ayunos y clamores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9:19,22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Porciones de comida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enviaban unos a otros durante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9:19,22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escribió a los judíos para establecer la celebración anual?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Harbona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Hegai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escribió a los judíos para establecer la celebración anual?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dos días debían celebrarse cada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cantidad de muertos en Susa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día de banquete y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catorce y el quince de Adar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los colgaran en la horca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catorce y el quince de 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dos días debían celebrarse cada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se convirtió la tristeza de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despojo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libro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 convirtió la tristeza de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judíos dominaron a quienes los odiaban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el día señalado para atacar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debían dar regalos durante la fiesta?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libro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despojo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pobres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debían dar regalos durante la fiesta?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echado Amán para escoger la fecha de destrucción?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corona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Pur, la suerte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anillo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vara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Pur, la suerte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echado Amán para escoger la fecha de destrucción?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¿Sobre quién recayó finalmente el plan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Ordenó que se cumpliera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Palabras de paz y verdad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su propia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Porciones de comida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su propia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¿Sobre quién recayó finalmente el plan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llamó la fiesta por la palabra Pur?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despojo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Purim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llamó la fiesta por la palabra Pur?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cuánto tiempo debía mantenerse la memoria de Purim?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generación en generación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ciento veintisiete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cinco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generación en generación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cuánto tiempo debía mantenerse la memoria de Purim?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se reunieron los judíos para defenderse?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trece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Ayunos y clamores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escribieron con autoridad para confirmar Purim?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Ester y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Ayunos y clamores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catorce de 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Ester y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escribieron con autoridad para confirmar Purim?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cuántas provincias llegaron las cartas de confirmación?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cinco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ciento veintisiete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Quinientos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ciento veintisiete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cuántas provincias llegaron las cartas de confirmación?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clase de palabras contenían las cartas de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Ordenó que se cumpliera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temían a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su propia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Palabras de paz y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Palabras de paz y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palabras contenían las cartas de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prácticas acompañaban la memoria de Purim?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Ayunos y clamores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Ester y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catorce de 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Ayunos y clamores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prácticas acompañaban la memoria de Purim?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quedó escrito el mandamiento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libro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despojo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libro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quedó escrito el mandamiento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sus ciudades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reunieron los judíos para defenderse?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9: La victoria y la fiesta de Purim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nadie pudo resistir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temían a 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pudieran actuar también al día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Príncipes, gobernadores, capitanes y oficiales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su temor había caído sobre los pueblos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su temor había caído sobre los pueblos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nadie pudo resistir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9: La victoria y la fiesta de Purim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