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9: La victoria y la fiesta de Purim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funcionarios apoyaron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Príncipes, gobernadores, capitanes y oficiales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funcionarios apoyaron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los funcionarios apoyaban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temían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los funcionarios apoyaban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ocurría con la fama y la grandeza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Aumentaban por todas las provincias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Aumentaban por todas las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con la fama y la grandeza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enemigos fueron derrotados en Susa el primer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Quinientos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fueron derrotados en Susa el primer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de Amán fueron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de Amán fueron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fecha esperaban los enemigos dominar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tomaron los judíos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despojo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tomaron los judíos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información recibió el rey aquel mismo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cantidad de muertos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información recibió el rey aquel mismo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Ester para los judíos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pudieran actuar también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Ester para los judíos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Ester que hicieran con los hijos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los colgaran en la horca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Ester que hicieran con los hijos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el rey a la nueva petición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Ordenó que se cumpliera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rey a la nueva petición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fecha esperaban los enemigos dominar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fueron derrotados en Susa el segundo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fueron derrotados en Susa el segundo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enemigos fueron derrotados en las demás provincias?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fueron derrotados en las demás provincias?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descansaron los judíos de las provincias?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catorce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descansaron los judíos de las provincias?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descansaron los judíos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quince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descansaron los judíos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del día de su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día de banquete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del día de su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el día señalado para atacar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judíos dominaron a quienes los odiaban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día celebraban los judíos de las aldeas sin murallas?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catorce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celebraban los judíos de las aldeas sin murallas?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enviaban unos a otros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9:19,22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Porciones de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enviaban unos a otros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9:19,22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escribió a los judíos para establecer la celebración anual?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Harbona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escribió a los judíos para establecer la celebración anual?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días debían celebrarse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cantidad de muertos 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 de banquete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y 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colgaran en la horca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catorce y el quince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días debían celebrarse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convirtió la tristeza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tristeza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judíos dominaron a quienes los odiaban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el día señalado para atacar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debían dar regalos durante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debían dar regalos durante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echado Amán para escoger la fecha de destrucción?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Pur, la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Pur, la suerte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echado Amán para escoger la fecha de destrucción?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quién recayó finalmente el plan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Porciones de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su propia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quién recayó finalmente el plan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llamó la fiesta por la palabra Pur?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Purim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la fiesta por la palabra Pur?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cuánto tiempo debía mantenerse la memoria de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generación en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generación en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debía mantenerse la memoria de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reunieron los judíos para defenderse?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escribieron con autoridad para confirmar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Ester y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escribieron con autoridad para confirmar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cuántas provincias llegaron las cartas de confirmación?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ciento veintisiete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cuántas provincias llegaron las cartas de confirmación?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palabras contenían las cartas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Ordenó que se cumpliera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su propia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 de paz y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Palabras de paz y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palabras contenían las cartas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prácticas acompañaban la memoria de Purim?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Ayunos y clamores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Ester y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quince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catorce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Ayunos y clamores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acompañaban la memoria de Purim?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quedó escrito el mandamiento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despojo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quedó escrito el mandamiento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sus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reunieron los judíos para defenderse?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9: La victoria y la fiesta de Purim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nadie pudo resistir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temían 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pudieran actuar también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Príncipes, gobernadores, capitanes y oficiales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 temor había caído sobre los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Ester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su temor había caído sobre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nadie pudo resistir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Ester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9: La victoria y la fiesta de Purim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