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8: Los judíos reciben derecho a defenderse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Ester mientras rogaba por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echó a los pies del rey llorando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intentó destruir a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Escribir un nuevo decreto en su nombre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parentesco que tenía con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echó a los pies del rey llorando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Ester mientras rogaba por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extendió nuevamente el rey hacia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anillo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vara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corona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Cárdeno y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vara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extendió nuevamente el rey hacia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Ester que se hiciera con las cartas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alegró y regocijó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anillo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fueran revocadas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correos a 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fueran revocadas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Ester que se hiciera con las cartas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Ester que no podría soportar ver?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Luz, alegría, gozo y honra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la India hasta Etiopía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Reunirse y defender sus vidas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destrucción de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destrucción de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Ester que no podría soportar ver?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había sido colgado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intentó destruir a los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Luz, alegría, gozo y honra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echó a los pies del rey llorando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Escribir un nuevo decreto en su 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intentó destruir a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había sido colgado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entregó Asuero a Ester el día de la caída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casa de Amán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trece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fueran revocadas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alegró y regocijó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permitió el rey que Ester y Mardoqueo hicieran?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Reunirse y defender sus vidas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Escribir un nuevo decreto en su nombre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intentó destruir a los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echó a los pies del rey llorando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Escribir un nuevo decreto en su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permitió el rey que Ester y Mardoqueo hicieran?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debía sellarse el nuevo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podía ser revocado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correos a caballo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anillo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fueran revocadas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el anillo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debía sellarse el nuevo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ocurría con un documento escrito y sellado en nombre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correos a caballo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anillo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fueran revocadas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podía ser revocado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podía ser revocado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ocurría con un documento escrito y sellado en nombre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fueron llamados los escribanos para el nuevo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veintitrés de Siván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trece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podía ser revocado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correos a 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veintitrés de Siván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fueron llamados los escribanos para el nuevo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cuántas provincias se envió el nuevo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 y cinco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ciento veintisiete provincias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veintisiete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doncellas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ciento veintisiete provincias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cuántas provincias se envió el nuevo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casa de 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entregó Asuero a Ester el día de la caída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¿Desde qué territorio hasta cuál llegó el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destrucción de su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Reunirse y defender sus vidas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la India hasta Etiopía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Luz, alegría, gozo y honra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Desde la India hasta Etiopía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qué territorio hasta cuál llegó el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fueron enviadas las cartas del nuevo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anillo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podía ser revocado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alegró y regocijó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correos a 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correos a caballo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fueron enviadas las cartas del nuevo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derecho concedía el decreto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Reunirse y defender sus vidas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Escribir un nuevo decreto en su nombre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la India hasta Etiopía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destrucción de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Reunirse y defender sus vidas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derecho concedía el decreto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fecha podrían defenderse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veintitrés de Siván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trece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casa de 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fueran revocadas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trece de 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fecha podrían defenderse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colores era el vestido real de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anillo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vara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Cárdeno y blanco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corona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Cárdeno y blanco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colores era el vestido real de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reveló Ester al rey acerca de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echó a los pies del rey llorando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parentesco que tenía con ella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Reunirse y defender sus vidas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intentó destruir a los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llevaba Mardoqueo sobre la cabeza al salir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anillo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vara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Cárdeno y blanco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corona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gran corona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Mardoqueo sobre la cabeza al salir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reaccionó la ciudad de Susa al nuevo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alegró y regocijó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fueran revocadas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anillo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podía ser revocado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alegró y regocijó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reaccionó la ciudad de Susa al nuevo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tuvieron los judíos después del nuevo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intentó destruir a los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Luz, alegría, gozo y honra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destrucción de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la India hasta Etiopía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Luz, alegría, gozo y honra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tuvieron los judíos después del nuevo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muchos habitantes del reino se hacían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Escribir un nuevo decreto en su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intentó destruir a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había caído sobre ellos el temor de los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echó a los pies del rey llorando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Porque había caído sobre ellos el temor de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muchos habitantes del reino se hacían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8: Los judíos reciben derecho a defenderse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parentesco que tenía con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reveló Ester al rey acerca de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quitó el rey a Amán y entregó a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vara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corona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anillo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Cárdeno y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anillo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quitó el rey a Amán y entregó a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qué puso Ester a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correos a caballo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podía ser revocado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anillo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la casa de 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Ester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Sobre la casa de 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puso Ester a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Ester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8: Los judíos reciben derecho a defenderse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