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Ester 8: Los judíos reciben derecho a defenderse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Ester mientras rogaba por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parentesco que tenía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echó a los pies del rey llorando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Ester mientras rogaba por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extendió nuevamente el rey hacia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anillo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corona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Cárdeno y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vara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extendió nuevamente el rey hacia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Ester que se hiciera con las cartas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alegró y regocijó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fueran revocadas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Ester que se hiciera con las cartas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Ester que no podría soportar 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Luz, alegría, gozo y honra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destrucción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destrucción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Ester que no podría soportar 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había sido colgado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Luz, alegría, gozo y honra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intentó destruir a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 sido colgado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entregó Asuero a Ester el día de la caída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alegró y regocijó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permitió el rey que Ester y Mardoqueo hicieran?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Escribir un nuevo decreto en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permitió el rey que Ester y Mardoqueo hicieran?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debía sellarse 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el anillo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debía sellarse 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ocurría con un documento escrito y sellado en nombre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podía ser revocado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con un documento escrito y sellado en nombre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fueron llamados los escribanos para 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veintitrés de Siván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veintitrés de Siván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fueron llamados los escribanos para 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cuántas provincias se envió 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y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ciento veintisiete provincias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doncellas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ciento veintisiete provincias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cuántas provincias se envió 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casa de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entregó Asuero a Ester el día de la caída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qué territorio hasta cuál llegó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destrucción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Luz, alegría, gozo y honra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la India hasta Etiopía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territorio hasta cuál llegó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fueron enviadas las cartas del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alegró y regocijó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correos a caballo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fueron enviadas las cartas del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derecho concedía el decreto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destrucción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Reunirse y defender sus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derecho concedía el decreto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fecha podrían defenderse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veintitrés de Siván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trece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fecha podrían defenderse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colores era el vestido real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anillo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Cárdeno y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corona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Cárdeno y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colores era el vestido real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reveló Ester al rey acerca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parentesco que tenía con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Mardoqueo sobre la cabeza al salir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anillo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Cárdeno y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corona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gran corona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Mardoqueo sobre la cabeza al salir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reaccionó la ciudad de Susa al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alegró y regocijó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alegró y regocijó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la ciudad de Susa al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tuvieron los judíos después del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Luz, alegría, gozo y honra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destrucción de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Luz, alegría, gozo y honra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tuvieron los judíos después del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muchos habitantes del reino se hacían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había caído sobre ellos el temor de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había caído sobre ellos el temor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muchos habitantes del reino se hacían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Ester 8: Los judíos reciben derecho a defenderse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parentesco que tenía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reveló Ester al rey acerca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quitó el rey a Amán y entregó 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corona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anillo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Cárdeno y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anillo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quitó el rey a Amán y entregó 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puso Ester 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casa de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la casa de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puso Ester 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8: Los judíos reciben derecho a defenderse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