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7: Ester revela el plan de Amán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habían sido vendidos Ester y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ser destruidos y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le fuera concedida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había planeado aquello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 mitad del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ser destruidos y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habían sido vendidos Ester y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quiso saber Asuero al escuchar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ser destruidos y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había planeado aquello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le fuera concedida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le perdonara la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Quién había planeado aquello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quiso saber Asuero al escuchar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señaló Ester como enemigo y adversario?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calmó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fuera librado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señaló Ester como enemigo y adversario?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Amán ante el rey y la reina?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fuera librado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segundo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llenó de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llenó de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Amán ante el rey y la reina?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¿Adónde fue el rey lleno de furia?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jardín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puerta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patio interior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casa de las mujeres en 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jardín del palacio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¿Adónde fue el rey lleno de furia?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evento asistieron el rey y Amán con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segundo banquete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fuera librado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llenó de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intentó obtener Amán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 mitad del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le perdonara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lecho de Ester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había planeado aquello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le perdonara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intentó obtener Amán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cayó Amán mientras rogaba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 mitad del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le perdonara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lecho de Ester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segundo banquete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el lecho de Ester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cayó Amán mientras rogaba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eunuco informó al rey acerca de la horca?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Hegai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Harbona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Harbona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eunuco informó al rey acerca de la horca?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altura tenía la horca preparada por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fuera librado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llenó de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segundo banquete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Cincuenta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altura tenía la horca preparada por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fue colgado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calmó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horca que preparó para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le fuera concedida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ser destruidos y muertos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horca que preparó para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fue colgado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segundo banquete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evento asistieron el rey y Amán con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la ira del rey después de la muerte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horca que preparó para 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calmó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calmó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la ira del rey después de la muerte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7: Ester revela el plan de Amán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volvió a ofrecer el rey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le perdonara la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 mitad del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lecho de Ester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había planeado aquello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Hasta la mitad del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volvió a ofrecer el rey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Ester para sí misma?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fuera librado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ser destruidos y 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le fuera concedida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había planeado aquello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le fuera concedida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Ester para sí misma?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Ester para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le fuera concedida la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llenó de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fuera librado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fuera librado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Ester para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7: Ester revela el plan de Amán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