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Ester 7: Ester revela el plan de Amán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¿Para qué habían sido vendidos Ester y su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ser destruidos y muertos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le fuera concedida la vida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Quién había planeado aquello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Hasta la mitad del reino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Ester 7:4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Para ser destruidos y muertos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¿Para qué habían sido vendidos Ester y su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Ester 7:4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quiso saber Asuero al escuchar a Ester?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ser destruidos y muertos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Quién había planeado aquello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le fuera concedida la vida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le perdonara la vida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Ester 7:5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Quién había planeado aquello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quiso saber Asuero al escuchar a Ester?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Ester 7:5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quién señaló Ester como enemigo y adversario?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calmó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Cincuenta codos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Amán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fuera librado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Ester 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Amán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señaló Ester como enemigo y adversario?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Ester 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reaccionó Amán ante el rey y la reina?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fuera librado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Cincuenta codos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segundo banquete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llenó de temor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Ester 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Se llenó de temor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reaccionó Amán ante el rey y la reina?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Ester 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¿Adónde fue el rey lleno de furia?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jardín del palacio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la puerta del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el patio interior del palacio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la casa de las mujeres en Susa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Ester 7:7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Al jardín del palacio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¿Adónde fue el rey lleno de furia?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Ester 7:7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qué evento asistieron el rey y Amán con Ester?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segundo banquete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fuera librado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llenó de temor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Cincuenta codos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Ester 7:1-2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intentó obtener Amán de Ester?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Hasta la mitad del reino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le perdonara la vida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Sobre el lecho de Ester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Quién había planeado aquello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Ester 7:7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le perdonara la vida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intentó obtener Amán de Ester?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Ester 7:7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¿Dónde cayó Amán mientras rogaba a Ester?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Hasta la mitad del reino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le perdonara la vida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Sobre el lecho de Ester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segundo banquete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Ester 7:8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Sobre el lecho de Ester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cayó Amán mientras rogaba a Ester?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Ester 7:8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eunuco informó al rey acerca de la horca?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Amán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Mardoqueo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Hegai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Harbona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Ester 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Harbona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eunuco informó al rey acerca de la horca?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Ester 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altura tenía la horca preparada por Amán?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Cincuenta codos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fuera librado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llenó de temor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segundo banquete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Ester 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Cincuenta codos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altura tenía la horca preparada por Amán?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Ester 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¿Dónde fue colgado Amán?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calmó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la horca que preparó para Mardoqueo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le fuera concedida la vida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ser destruidos y muertos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Ester 7:10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la horca que preparó para Mardoqueo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fue colgado Amán?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Ester 7:10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Al segundo banquete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qué evento asistieron el rey y Amán con Ester?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Ester 7:1-2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ocurrió con la ira del rey después de la muerte de Amán?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la horca que preparó para Mardoqueo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Amán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calmó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Cincuenta codos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Ester 7:10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 calmó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ocurrió con la ira del rey después de la muerte de Amán?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Ester 7:10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Ester 7: Ester revela el plan de Amán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volvió a ofrecer el rey a Ester?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le perdonara la vida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Hasta la mitad del reino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Sobre el lecho de Ester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Quién había planeado aquello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Ester 7:2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Hasta la mitad del reino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volvió a ofrecer el rey a Ester?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Ester 7:2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pidió Ester para sí misma?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fuera librado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ser destruidos y muertos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le fuera concedida la vida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Quién había planeado aquello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Ester 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Que le fuera concedida la vida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pidió Ester para sí misma?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Ester 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pidió Ester para su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le fuera concedida la vida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llenó de temor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Cincuenta codos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fuera librado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Ester 7:3-4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Que fuera librado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pidió Ester para su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Ester 7:3-4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Ester 7: Ester revela el plan de Amán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