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6: Mardoqueo recibe honra real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recompensa había recibido Mardoqueo por salvar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recompensa había recibido Mardoqueo por salvar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había llegado Amán al patio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Enlutado y con la cabeza cubierta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caería delante de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 de los príncipes más nobles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pedir que colgaran a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había llegado Amán al patio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el rey a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denunciado la conspiración contra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Así se hará al hombre cuya honra desea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Qué hacer con el hombre a quien el rey desea honrar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Qué hacer con el hombre a quien el rey desea honrar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el rey a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quién pensó Amán cuando oyó la pregunta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pudo dormir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 pensó Amán cuando oyó la pregunta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ropa propuso Amán para el hombre honrado?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vestido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caballo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las crónicas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vestido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ropa propuso Amán para el hombre honrado?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 ocurrió al rey durante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pudo 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eunucos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debía cabalgar el hombre honrado?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caballo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vestido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caballo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debía cabalgar el hombre honrado?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insignia real debía acompañar el honor?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las crónicas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vestido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caballo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corona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insignia real debía acompañar el honor?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debía conducir al hombre honrado por la plaza?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caería delante de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Enlutado y con la cabeza cubierta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 de los príncipes más nobles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 de los príncipes más nobles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debía conducir al hombre honrado por la plaza?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proclamarse delante del homenajeado?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Así se hará al hombre cuya honra desea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denunciado la conspiración contra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Qué hacer con el hombre a quien el rey desea honrar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Así se hará al hombre cuya honra desea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proclamarse delante del homenajeado?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ordenó el rey que Amán honrara?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pudo 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ordenó el rey que Amán honrara?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pudo dormir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ocurrió al rey durante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vistió y condujo a Mardoqueo por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vistió y condujo a Mardoqueo por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¿Adónde regresó Mardoqueo después del homenaje?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jardín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puerta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puerta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regresó Mardoqueo después del homenaje?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volvió Amán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Enlutado y con la cabeza cubierta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 de los príncipes más nobles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caería delante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Enlutado y con la cabeza cubierta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volvió Amán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predijeron Zeres y los sabios acerca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 de los príncipes más nobles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caería delante de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Enlutado y con la cabeza cubierta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caería delante de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predijeron Zeres y los sabios acerca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llegaron para llevar rápidamente a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pudo 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sí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eunucos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eunucos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llegaron para llevar rápidamente a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libro pidió el rey que le leyeran?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corona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las crónicas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caballo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vestido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6: Mardoqueo recibe honra real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libro de las crónicas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libro pidió el rey que le leyeran?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servicio de Mardoqueo encontraron escrito?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Qué hacer con el hombre a quien el rey desea honrar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Así se hará al hombre cuya honra desea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denunciado la conspiración contra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pedir que colgaran a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había denunciado la conspiración contra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servicio de Mardoqueo encontraron escrito?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conspiradores había denunciado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sus amigos y a Zeres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Bigtán y Teres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Bigtán y Teres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conspiradores había denunciado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6: Mardoqueo recibe honra real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