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5: Ester invita al rey y a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parte de la vara tocó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punta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vara tocó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cuánto ofreció el rey conceder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la mitad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cuánto ofreció el rey conceder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invitó Ester a su primer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asistieran a otro banquete 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Contento y alegre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rey y a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invitó Ester a su primer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ordenó el rey respecto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lo llamaran de inmediato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el rey respecto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volvió a preguntar el rey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Cuál era la petición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volvió a preguntar el rey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se presentó Ester en el patio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doncellas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Ester antes de revelar su demanda?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asistieran a otro banquete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Ester solo lo había invitado a él junto con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asistieran a otro banquete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Ester antes de revelar su demanda?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salió Amán del primer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Contento y alegre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Contento y alegre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salió Amán del primer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sintió Amán al ver a Mardoqueo en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Contento y alegre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sintió Amán al ver a Mardoqueo en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hizo Mardoqueo cuando vio pasar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se levantó ni se movió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hizo Mardoqueo cuando vio pasar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reunió Amán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amigos y a Zeres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sus amigos y a Zeres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reunió Amán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se presentó Ester en el patio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presumió Amán ante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sus riquezas, hijos y honores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presumió Amán ante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invitación especial destacó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asistieran a otro banquete 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Ester solo lo había invitado a él junto con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Ester solo lo había invitado a él junto con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invitación especial destacó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Amán que anulaba toda su satisfacción?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Ver a Mardoqueo sentado a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Amán que anulaba toda su satisfacción?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aconsejaron Zeres y los amigos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Preparar una horca de cincuenta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aconsejaron Zeres y los amigos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5: Ester invita al rey y a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puso Ester antes de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vestido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vestido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Cárdeno y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vestido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puso Ester antes de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esperó Ester a que el rey la viera?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jardín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patio interior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esperó Ester a que el rey la viera?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extendió el rey hacia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vestido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Pur, la suerte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anillo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vara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extendió el rey hacia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5: Ester invita al rey y a Amán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