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Ester 4: Ester arriesga su vida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judíos cuando conocieron el decreto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Guardaron luto y ayunaron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Organizaron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Abandonaron sus hogares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presentaron ante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Guardaron luto y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judíos cuando conocieron el decreto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envió Ester para que Mardoqueo se quitara el cilicio?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envió Ester para que Mardoqueo se quitara el cilicio?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reaccionó Mardoqueo ante la ropa enviada por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la puso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entregó 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la aceptó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devolvió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la aceptó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Mardoqueo ante la ropa enviada por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llamó Ester para conocer la causa del dolor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 judío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Hatac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Hatac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llamó Ester para conocer la causa del dolor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función tenía Hatac?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un eunuco puesto al servicio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el capitán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el escriba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el tesorero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Era un eunuco puesto al servicio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tenía Hatac?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Mardoqueo cuando supo lo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inmediatamente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encontró Hatac con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plaza frente 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plaza frente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encontró Hatac con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había ofrecido dinero al tesoro real para destruir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ofrecido dinero al tesoro real para destruir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entregó Mardoqueo a Hatac para que se lo mostrara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lista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carta para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vestidos rechazados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copia del decreto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copia del decreto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entregó Mardoqueo a Hatac para que se lo mostrara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Mardoqueo que hiciera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suplicara al rey por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escondiera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hablara directamente con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suplicara al rey por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Mardoqueo que hiciera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podía ocurrirle a quien entrara ante el rey sin ser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expulsado de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condenado 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Perdería todas sus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enviado a otra provincia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condenado 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 ocurrirle a quien entrara ante el rey sin ser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cuando supo lo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podía salvar a una persona que entrara ante el rey sin ser llamada?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con ropa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Presentar una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rey extendiera el cetro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 acompañada por un eunuco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rey extendiera el cetro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 salvar a una persona que entrara ante el rey sin ser llamada?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llevaba Ester sin ser llamada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Treinta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llevaba Ester sin ser llamada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dijo Mardoqueo que Ester no debía pensar que estaría segura?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otra provincia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plaza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dijo Mardoqueo que Ester no debía pensar que estaría segura?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Mardoqueo que ocurriría si Ester guardaba silencio?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Amán retiraría el decreto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surgiría de otra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descubriría el plan por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judíos abandonarían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liberación surgiría de otra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Mardoqueo que ocurriría si Ester guardaba silencio?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famosa pregunta hizo Mardoqueo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¿Por qué no hablaste antes?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ayudará a los judíos?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sabe si para esta hora has llegado al reino?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¿Cuándo regresarás a tu pueblo?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¿Quién sabe si para esta hora has llegado al reino?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famosa pregunta hizo Mardoqueo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se vistió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vestiduras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cilicio y ceniza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ropa de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manto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pidió Ester que reuniera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soldados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gobernadores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todos los judíos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todos los judíos de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pidió Ester que reuniera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Ester que hicieran los judíos por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ayunaran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llevaran regalos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salieran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hablaran con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ayunaran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que hicieran los judíos por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debían ayunar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 y tres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debían ayunar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ayunarían junto con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soldados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 y 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doncellas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hijos de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doncellas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ayunarían junto con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decisión expresó Ester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Esperaré hasta ser llamada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Hablaré solamente con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Saldré de la ciudad en secreto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perezco, que perezca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 perezco, que perezca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decisión expresó Ester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vistió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Mardoqueo después de recibir las instrucciones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Hizo todo lo que ella le 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Entró personalmente ante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 fuera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una carta a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todo lo que ella le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después de recibir las instrucciones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Ester 4: Ester arriesga su vida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clamaba Mardoqueo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voz de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Cantando himnos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clamor grande y amargo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Anunciando una victoria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clamor grande y amargo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clamaba Mardoqueo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Mardoqueo no podía entrar por la puerta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tenía una invitación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puerta estaba cerrada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vestía 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vestía de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Mardoqueo no podía entrar por la puerta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4: Ester arriesga su vida por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