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4: Ester arriesga su vida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hicieron los judíos cuando conocieron el decreto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Guardaron luto y ayunaron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Organizaron una celebración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Abandonaron sus hogares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presentaron ante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Guardaron luto y ayunaron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hicieron los judíos cuando conocieron el decreto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envió Ester para que Mardoqueo se quitara el cilicio?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carta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Dinero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envió Ester para que Mardoqueo se quitara el cilicio?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reaccionó Mardoqueo ante la ropa enviada por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la puso inmediatamente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entregó a los pobres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la aceptó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devolvió al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la aceptó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reaccionó Mardoqueo ante la ropa enviada por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 llamó Ester para conocer la causa del dolor de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Asuero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 judío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Hatac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Hatac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 llamó Ester para conocer la causa del dolor de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función tenía Hatac?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un eunuco puesto al servicio de Ester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el capitán del ejército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el escriba de Mardoqueo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Era el tesorero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Era un eunuco puesto al servicio de Ester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función tenía Hatac?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Mardoqueo cuando supo lo que había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Rasgó sus vestidos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inmediatamente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Abandonó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Reunió un ejército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se encontró Hatac con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Dentro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plaza frente a la puerta del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Ester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el templo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la plaza frente a la puerta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se encontró Hatac con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había ofrecido dinero al tesoro real para destruir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Asuero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había ofrecido dinero al tesoro real para destruir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entregó Mardoqueo a Hatac para que se lo mostrara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lista de los judíos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carta para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vestidos rechazados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copia del decreto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Una copia del decreto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entregó Mardoqueo a Hatac para que se lo mostrara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Mardoqueo que hiciera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suplicara al rey por su pueblo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abandonara el palacio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escondiera a los judíos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hablara directamente con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suplicara al rey por su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Mardoqueo que hiciera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podía ocurrirle a quien entrara ante el rey sin ser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expulsado de Susa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condenado a muerte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Perdería todas sus posesiones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enviado a otra provincia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Sería condenado a muerte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 ocurrirle a quien entrara ante el rey sin ser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Rasgó sus vestidos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cuando supo lo que había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podía salvar a una persona que entrara ante el rey sin ser llamada?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Vestirse con ropa real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Presentar una ofrenda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el rey extendiera el cetro de oro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 acompañada por un eunuco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el rey extendiera el cetro de oro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podía salvar a una persona que entrara ante el rey sin ser llamada?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llevaba Ester sin ser llamada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Diez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Veinte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Treinta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llevaba Ester sin ser llamada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¿Dónde dijo Mardoqueo que Ester no debía pensar que estaría segura?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casa de 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otra provincia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 la plaza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la casa del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¿Dónde dijo Mardoqueo que Ester no debía pensar que estaría segura?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Mardoqueo que ocurriría si Ester guardaba silencio?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Amán retiraría el decreto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La liberación surgiría de otra parte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El rey descubriría el plan por sí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judíos abandonarían Persia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liberación surgiría de otra parte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Mardoqueo que ocurriría si Ester guardaba silencio?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famosa pregunta hizo Mardoqueo a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¿Por qué no hablaste antes?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¿Quién ayudará a los judíos?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14213F"/>
                </a:solidFill>
                <a:latin typeface="Arial"/>
              </a:rPr>
              <a:t>¿Quién sabe si para esta hora has llegado al reino?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¿Cuándo regresarás a tu pueblo?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¿Quién sabe si para esta hora has llegado al reino?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famosa pregunta hizo Mardoqueo a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¿Con qué se vistió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vestiduras reales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cilicio y ceniza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ropa de soldado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manto blanco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quiénes pidió Ester que reuniera Mardoqueo?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soldados del palacio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los gobernadores de Persia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sus familiares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 todos los judíos de Susa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 todos los judíos de Susa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quiénes pidió Ester que reuniera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Ester que hicieran los judíos por ella?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ayunaran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llevaran regalos al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salieran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Que hablaran con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ayunaran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Ester que hicieran los judíos por ella?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¿Cuánto tiempo debían ayunar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Tres días y tres noches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Treinta 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Tres días y tres noches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¿Cuánto tiempo debían ayunar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¿Quiénes ayunarían junto con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soldados del rey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Mardoqueo y Hatac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Sus doncellas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Los hijos de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Sus doncellas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¿Quiénes ayunarían junto con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decisión expresó Ester antes de presentarse ante 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Esperaré hasta ser llamada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Hablaré solamente con Amán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Saldré de la ciudad en secreto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 perezco, que perezca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Si perezco, que perezca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decisión expresó Ester antes de presentarse ante 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cilicio y ceniza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¿Con qué se vistió Mardoqueo?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Mardoqueo después de recibir las instrucciones de Ester?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Hizo todo lo que ella le mandó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Entró personalmente ante el rey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escondió fuera de Susa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Envió una carta a Amán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Hizo todo lo que ella le mandó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Mardoqueo después de recibir las instrucciones de Ester?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Ester 4: Ester arriesga su vida por su pueblo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¿Cómo clamaba Mardoqueo por la ciudad?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voz de celebración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Cantando himnos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 clamor grande y amargo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Anunciando una victoria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Con un clamor grande y amargo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¿Cómo clamaba Mardoqueo por la ciudad?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¿Por qué Mardoqueo no podía entrar por la puerta del rey?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no tenía una invitación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era extranjero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la puerta estaba cerrada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Porque vestía de cilicio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Ester 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vestía de cilicio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¿Por qué Mardoqueo no podía entrar por la puerta del rey?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Ester 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Ester 4: Ester arriesga su vida por su pueblo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