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Ester 3: Amán decreta la destrucción de los judíos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preguntaban los servidores 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qué desobedecía la orden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preguntaban los servidores 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declarado Mardoqueo acerca de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era judío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declarado Mardoqueo acerca de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Amán al ver que Mardoqueo no se inclinaba?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llenó de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Amán al ver que Mardoqueo no se inclinaba?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quiénes decidió actuar Amán además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Contra todos los judíos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quiénes decidió actuar Amán además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echaron delante de Amán para escoger una fecha?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Pur, es decir, la suerte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anillo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libro de las crónicas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corona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Pur, es decir, la suerte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echaron delante de Amán para escoger una fecha?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promovió el rey por encima de los demás príncipes?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Mardoqueo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Harbona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Vasti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mes comenzaron a echar la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le pareciera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Nisán, el mes primero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mes comenzaron a echar la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año de Asuero ocurrió el sorteo?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año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año duodécimo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año de Asuero ocurrió el sorteo?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mes fue señalado para ejecutar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Adar, el mes duodécimo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mes fue señalado para ejecutar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Amán las leyes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diferentes de las de los demás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diferentes de las de los demás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Amán las leyes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 plata ofreció Amán para el tesoro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 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año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 mil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 plata ofreció Amán para el tesoro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promovió el rey por encima de los demás príncipes?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entregó el rey a Amán como señal de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Pur, es decir, la suerte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anillo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anillo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entregó el rey a Amán como señal de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permitió el rey que Amán hiciera con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le pareciera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que le pareciera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permitió el rey que Amán hiciera con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 del primer mes fueron llamados los escribanos?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día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del primer mes fueron llamados los escribanos?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fue sellado el decreto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año 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anillo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fue sellado el decreto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día fue ordenada la destrucción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día 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anillo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el trece de Adar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Adar, el mes duodécimo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el trece de 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día fue ordenada la destrucción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identifica a Amán en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Hijo de Hamedata y agageo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le pareciera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Nisán, el mes 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ocurría mientras el rey y Amán bebían?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ciudad de Susa estaba consternada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mientras el rey y Amán bebían?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Ester 3: Amán decreta la destrucción de los judíos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Hijo de Hamedata y agageo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identifica a Amán en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hacían los servidores del rey delante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todos los judíos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qué desobedecía la orden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arrodillaban y se inclinaban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Susa estaba consternada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arrodillaban y se inclinaban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los servidores del rey delante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 negó a inclinarse ante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Harbona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Hegai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Ester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Mardoqueo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negó a inclinarse ante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Ester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3: Amán decreta la destrucción de los judíos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