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2: Ester es escogida como reina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judío vivía en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judío vivía en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tribu era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tribu era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de Babilonia había llevado cautivos desde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Babilonia había llevado cautivos desde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otro nombre tenía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Hegai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Hadasa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Hadasa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 nombre tenía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Mardoqueo había criado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ella no tenía padre ni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Mardoqueo había criado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propusieron los servidores para encontrar una nueva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llegó Mardoqueo a considerar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su propia hija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Mardoqueo a considerar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el capítulo la apariencia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nombre de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Hermosa y de buen parecer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reina en lugar de Vasti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Hermosa y de buen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capítulo la apariencia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quién halló gracia Ester al llegar a la casa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Hegai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halló gracia Ester al llegar a la casa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doncellas recibió Ester de la casa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doncellas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doncellas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doncellas recibió Ester de la casa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información no debía revelar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nombre de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pueblo y su origen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información no debía revelar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Buscar jóvenes vírgenes de buen parecer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propusieron los servidores para encontrar una nueva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Mardoqueo cada día para saber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Caminaba frente al patio de la casa de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Caminaba frente al patio de la casa de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Mardoqueo cada día para saber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duraba la preparación de cada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doncellas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ochenta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duraba la preparación de cada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usaba durante los primeros seis meses de preparación?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Óleo de mirra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usaba durante los primeros seis meses de preparación?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usaba durante los otros seis meses?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Aromas y aceites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usaba durante los otros seis meses?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Ester para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reina en lugar de Vasti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Solamente lo que recomendó Hegai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Ester para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debían reunir a las jóvenes escogidas?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puerta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mes fue llevada Ester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mes de Tebet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fue llevada Ester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año del reinado de Asuero llegó Ester ante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séptimo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Aromas y aceites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mes de Tebet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séptimo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del reinado de Asuero llegó Ester ante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sintió el rey por Ester más que por las demás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Hadasa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sintió el rey por Ester más que por las demás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colocó el rey sobre la cabeza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Caminaba frente al patio de la casa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Óleo de 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corona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colocó el rey sobre la cabeza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celebración hizo Asuero al coronar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banquete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celebración hizo Asuero al coronar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casa de las mujeres en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reunir a las jóvenes escogidas?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sentaba Mardoqueo cuando descubrió una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puerta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jardín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2:19-21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puerta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sentaba Mardoqueo cuando descubrió una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2:19-21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eunucos conspiraron contra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Bigtán y Teres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eunucos conspiraron contra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Mardoqueo al conocer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Caminaba frente al patio de la casa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denunció a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denunció a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Mardoqueo al conocer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nombre de quién informó Ester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pueblo y su origen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banquete de Ester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propia hija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nombre de 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nombre de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nombre de quién informó Ester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quedó escrito el servicio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libro de las crónicas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jóvenes vírgenes de buen parecer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libro de las crónicas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quedó escrito el servicio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estaba encargado de la casa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2: Ester es escogida como reina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Hegai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estaba encargado de la casa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con la joven que agradara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lo que recomendó Hegai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Hermosa y de buen parecer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ella no tenía padre ni 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reina en lugar de Vasti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 reina en lugar de Vasti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la joven que agradara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2: Ester es escogida como reina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