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10: La grandeza de Mardoqueo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posición ocupó Mardoqueo después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segundo lugar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bien de su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tributo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grandeza de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segundo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posición ocupó Mardoqueo después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era considerado Mardoqueo entre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la tierra y las islas del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Grande y aceptado por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anales de Media y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grandeza de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Grande y aceptado por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era considerado Mardoqueo entre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procuraba Mardoqueo para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grandeza de 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segundo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bien de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tributo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bien de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procuraba Mardoqueo para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hablaba Mardoqueo para toda su descendencia?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tributo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segundo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bien de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hablaba Mardoqueo para toda su descendencia?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10: La grandeza de Mardoqueo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impuso el rey Asuero sobre sus dominios?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tributo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segundo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bien de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tributo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impuso el rey Asuero sobre sus dominios?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qué territorios impuso Asuero el tributo?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Grande y aceptado por sus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la tierra y las islas del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anales de Media y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grandeza de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la tierra y las islas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territorios impuso Asuero el tributo?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quedaron registradas las obras poderosas de Asuero?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grandeza de 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Grande y aceptado por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anales de Media y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la tierra y las islas 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los anales de Media y Persia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quedaron registradas las obras poderosas de Asuero?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grandeza personal quedó escrita en los anales?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anales de Media y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bien de su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segundo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grandeza de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grandeza de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grandeza personal quedó escrita en los anales?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10: La grandeza de Mardoqueo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