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1: Vasti desafía la orden del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año de su reinado celebró Asuero el gran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tercer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 su reinado celebró Asuero el gran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invitó Asuero a su primer gran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sus príncipes y servidores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invitó Asuero a su primer gran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duró la exhibición de las riquezas del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ochenta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ochenta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duró la exhibición de las riquezas del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quería mostrar Asuero durante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estaba obligado a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riqueza y la gloria de su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riqueza y la gloria de su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quería mostrar Asuero durante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días duró el banquete ofrecido después a todo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ochenta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duró el banquete ofrecido después a todo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rey gobernaba al comienzo del libro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Memucán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se celebró el banquete para el pueblo de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patio del jardín del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las mujeres en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patio interior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patio del jardín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se celebró el banquete para el pueblo de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habitantes de Susa fueron invitados al segundo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riqueza y la gloria de su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Todos, desde el mayor hasta el menor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habitantes de Susa fueron invitados al segundo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material eran los vasos usados para servir el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anillo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anillo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Pur, la suerte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material eran los vasos usados para servir el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regla había acerca de beber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estaba obligado a beber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Nadie estaba obligado a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regla había acerca de beber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reina ofreció un banquete para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Hegai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Vasti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Harbona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Vasti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reina ofreció un banquete para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Asuero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gobernaba al comienzo del libro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quiénes preparó Vasti su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las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quiénes preparó Vasti su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día mandó el rey llamar a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veintisiete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ochenta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séptimo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mandó el rey llamar a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eunucos fueron enviados a buscar a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eunucos fueron enviados a buscar a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llevar Vasti cuando se presentara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corona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llevar Vasti cuando se presentara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quería el rey presentar a Vasti ante sus invitados?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riqueza y la gloria de su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mostrar su hermosura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quería el rey presentar a Vasti ante sus invitados?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cuántas provincias reinaba Asuero?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veintisiete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séptimo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 ochenta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respondió Vasti a la orden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negó a presentarse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negó a presentarse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Vasti a la orden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Asuero ante la negativa de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tercer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las mujeres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llenó de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Asuero ante la negativa de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príncipe aconsejó al rey acerca de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Memucán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corona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llenó de 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Memucán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príncipe aconsejó al rey acerca de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Memucán que provocara la conducta de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riqueza y la gloria de su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las mujeres despreciaran a sus maridos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volviera ante el rey y otra ocupara su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las mujeres despreciaran a sus maridos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Memucán que provocara la conducta de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propuso Memucán que ocurriera con Vasti?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Envió cartas en la escritura y lengua de cada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las mujeres despreciaran a sus maridos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volviera ante el rey y otra ocupara su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no volviera ante el rey y otra ocupara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propuso Memucán que ocurriera con Vasti?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 veintisiete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cuántas provincias reinaba Asuero?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comunicó Asuero su decreto a todo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Envió cartas en la escritura y lengua de cada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Que no volviera ante el rey y otra ocupara su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las mujeres despreciaran a sus maridos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Todos, desde el mayor hasta el menor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Envió cartas en la escritura y lengua de cada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comunicó Asuero su decreto a todo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1: Vasti desafía la orden del rey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qué territorio hasta cuál se extendía el reino de Asuero?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príncipes y servidores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Nadie estaba obligado a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la India hasta Etiopía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mostrar su hermosura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la India hasta Etiopía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qué territorio hasta cuál se extendía el reino de Asuero?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capital estaba el trono del rey Asuero?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patio del jardín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puerta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jardín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Ester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capital estaba el trono del rey Asuero?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Ester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1: Vasti desafía la orden del rey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