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9: La oración de confesión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habían sido los primeros en esta infidelidad?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 y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dirigentes y gobernadores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habían sido los primeros en esta infidelidad?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Esdras con su vestido y su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justo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rasgó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Esdras con su vestido y su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 arrancó Esdras como señal de dolor?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Cabello de la cabeza y de la barba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arrancó Esdras como señal de dolor?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cuándo permaneció Esdras sentado y consternado?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el sacrificio de la tarde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cuándo permaneció Esdras sentado y consternado?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se reunieron alrededor de Esdras?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ancianos y jueces de su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sacerdotes, levitas y todo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que temían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se reunieron alrededor de Esdras?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informaron a Esdras del pecado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que temían la palabra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Rehum y Simsai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postura comenzó Esdras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rodillas con las manos extendidas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rodillas con las manos extendidas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postura comenzó Esdras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sentía Esdras al levantar su rostro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Avergonzado y confundido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sentía Esdras al levantar su rostro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¿Hasta dónde dijo Esdras que habían crecido los pecados?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¿Hasta dónde dijo Esdras que habían crecido los pecados?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cuándo reconoció Esdras la culpa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los días de sus antepasados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cuándo reconoció Esdras la culpa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concedido Dios por un breve momento?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 y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remanente y un lugar seguro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concedido Dios por un breve momento?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dirigentes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informaron a Esdras del pecado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condición política reconoció Esdras que aún tenían?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Seguían siendo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política reconoció Esdras que aún tenían?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¿Delante de quiénes mostró Dios misericordia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remanente y un lugar seguro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dirigentes y gobernadores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sacrificio de la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Delante de los reyes de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Delante de los reyes de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¿Delante de quiénes mostró Dios misericordia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les había dado Dios nueva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reconstruir su Casa y restaurar sus ruinas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rodillas con las manos extendidas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Para reconstruir su Casa y restaurar sus ruinas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les había dado Dios nueva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terminó Esdras describiendo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rasgó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justo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Hasta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terminó Esdras describiendo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Esdras 9: La oración de confesión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pueblos no se había separado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pueblos vecinos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pueblos no se había separado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grupos religiosos también participaron en la infidelidad?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Seguían siendo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los pueblos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Avergonzado y 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grupos religiosos también participaron en la infidelidad?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conducta había mezclado al pueblo santo con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rodillas con las manos extendidas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Cabello de la cabeza y de la barba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los días de sus antepasados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matrimonios con pueblos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Esdras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matrimonios con pueblos vecinos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conducta había mezclado al pueblo santo con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Esdras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9: La oración de confesión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