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  <p:sldId id="309" r:id="rId60"/>
    <p:sldId id="310" r:id="rId6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Relationship Id="rId58" Type="http://schemas.openxmlformats.org/officeDocument/2006/relationships/slide" Target="slides/slide52.xml"/><Relationship Id="rId59" Type="http://schemas.openxmlformats.org/officeDocument/2006/relationships/slide" Target="slides/slide53.xml"/><Relationship Id="rId60" Type="http://schemas.openxmlformats.org/officeDocument/2006/relationships/slide" Target="slides/slide54.xml"/><Relationship Id="rId61" Type="http://schemas.openxmlformats.org/officeDocument/2006/relationships/slide" Target="slides/slide5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C14E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Esdras 8: El viaje protegido hacia Jerusalén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grupo registrado tenía trescientos varones?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Los descendientes de Secanías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Doscientos dieciocho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Doscientos veinte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Ciento cincuenta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Esdras 8:5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Los descendientes de Secanías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grupo registrado tenía trescientos varones?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Esdras 8:5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¿Cuántos varones acompañaron a Obadías de los descendientes de Joab?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Doscientos veinte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Doscientos dieciocho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Ciento cincuenta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Los descendientes de Secanías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Esdras 8:9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Doscientos dieciocho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¿Cuántos varones acompañaron a Obadías de los descendientes de Joab?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Esdras 8:9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¿Junto a qué río reunió Esdras a los viajeros?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la de Johanán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el palacio de Acmeta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Junto al río Ahava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Media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Esdras 8:15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Junto al río Ahava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¿Junto a qué río reunió Esdras a los viajeros?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Esdras 8:15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¿Cuántos días acamparon junto al río Ahava?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Doce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Ciento cincuenta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Doscientos veinte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Tres días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Esdras 8:15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Tres días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¿Cuántos días acamparon junto al río Ahava?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Esdras 8:15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grupo no encontró Esdras entre los viajeros?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Levitas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 ayuno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Escuchó su oración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Consagrados al Señor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Esdras 8:15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Levitas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grupo no encontró Esdras entre los viajeros?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Esdras 8:15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presenta la primera parte de Esdras 8?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La genealogía de quienes regresaron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 camino seguro para todos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Los pesaron en la Casa de 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Hasta las cámaras del templo en Jerusalén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Esdras 8:1-14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¿A quién enviaron en Casifia para solicitar servidores?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Daniel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Iddo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Gersón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Serebías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Esdras 8:17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A Iddo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¿A quién enviaron en Casifia para solicitar servidores?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Esdras 8:17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permitió que llegaran servidores capaces?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Porque había testificado que Dios protege a quienes lo buscan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Consagrados al Señor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La buena mano de 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Plata, oro y utensilios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Esdras 8:18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La buena mano de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permitió que llegaran servidores capaces?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Esdras 8:18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levita entendido llegó con dieciocho familiares?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Gersón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Daniel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Iddo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Serebías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Esdras 8:18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Serebías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levita entendido llegó con dieciocho familiares?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Esdras 8:18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¿Cuántos servidores del templo llegaron desde Casifia?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Doscientos veinte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Ciento cincuenta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Doscientos dieciocho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Los descendientes de Secanías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Esdras 8:20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Doscientos veinte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¿Cuántos servidores del templo llegaron desde Casifia?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Esdras 8:20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proclamó Esdras junto al río Ahava?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Los pesaron en la Casa de 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 ayuno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Levitas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Escuchó su oración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Esdras 8:21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Un ayuno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proclamó Esdras junto al río Ahava?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Esdras 8:21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La genealogía de quienes regresaron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presenta la primera parte de Esdras 8?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Esdras 8:1-14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buscaban de Dios mediante el ayuno?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La genealogía de quienes regresaron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 día doce del primer mes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 camino seguro para todos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Holocaustos y sacrificios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Esdras 8:21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Un camino seguro para todos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buscaban de Dios mediante el ayuno?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Esdras 8:21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¿Por qué Esdras no pidió soldados y jinetes al rey?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La buena mano de 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Hasta las cámaras del templo en Jerusalén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La genealogía de quienes regresaron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Porque había testificado que Dios protege a quienes lo buscan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Esdras 8:22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D. Porque había testificado que Dios protege a quienes lo buscan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¿Por qué Esdras no pidió soldados y jinetes al rey?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Esdras 8:22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¿Cómo respondió Dios al ayuno de los viajeros?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Escuchó su oración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Consagrados al Señor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La buena mano de 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Plata, oro y utensilios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Esdras 8:23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Escuchó su oración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respondió Dios al ayuno de los viajeros?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Esdras 8:23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¿Cuántos dirigentes sacerdotales apartó Esdras para custodiar los tesoros?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Ciento cincuenta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Doce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Doscientos veinte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Doscientos dieciocho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Esdras 8:24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Doce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¿Cuántos dirigentes sacerdotales apartó Esdras para custodiar los tesoros?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Esdras 8:24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bienes pesó Esdras y entregó a los sacerdotes?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 enemigos y emboscadas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La buena mano de Dios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Plata, oro y utensilios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Holocaustos y sacrificios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Esdras 8:25-27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Plata, oro y utensilios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bienes pesó Esdras y entregó a los sacerdotes?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Esdras 8:25-27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¿Quién encabezó a los descendientes de Finees?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Daniel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Gersón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Iddo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Serebías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Esdras 8:2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¿Cómo describió Esdras a los custodios y a los utensilios?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La buena mano de 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Escuchó su oración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Plata, oro y utensilios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Consagrados al Señor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Esdras 8:28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Consagrados al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describió Esdras a los custodios y a los utensilios?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Esdras 8:28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¿Hasta dónde debían vigilar y guardar los tesoros?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Hasta las cámaras del templo en Jerusalén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La genealogía de quienes regresaron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Los pesaron en la Casa de 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 camino seguro para todos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Esdras 8:29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Hasta las cámaras del templo en Jerusalén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¿Hasta dónde debían vigilar y guardar los tesoros?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Esdras 8:29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¿En qué día partieron del río Ahava?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 camino seguro para todos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 día doce del primer mes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Holocaustos y sacrificios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 enemigos y emboscadas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Esdras 8:31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El día doce del primer mes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¿En qué día partieron del río Ahava?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Esdras 8:31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¿De qué los libró Dios durante el camino?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Plata, oro y utensilios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Holocaustos y sacrificios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 enemigos y emboscadas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 día doce del primer mes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Esdras 8:31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De enemigos y emboscadas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¿De qué los libró Dios durante el camino?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Esdras 8:31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¿Cuántos días descansaron al llegar a Jerusalén?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Doce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Ciento cincuenta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Doscientos veinte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Tres días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Esdras 8:32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Tres días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¿Cuántos días descansaron al llegar a Jerusalén?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Esdras 8:32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Gersón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¿Quién encabezó a los descendientes de Finees?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Esdras 8:2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hicieron con los tesoros al cuarto día?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Los pesaron en la Casa de 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 ayuno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 camino seguro para todos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 día doce del primer mes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Esdras 8:33-34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Los pesaron en la Casa de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hicieron con los tesoros al cuarto día?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Esdras 8:33-34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ofrecieron a Dios quienes regresaron del cautiverio?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 enemigos y emboscadas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Holocaustos y sacrificios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 día doce del primer mes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 camino seguro para todos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Esdras 8:35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Holocaustos y sacrificios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ofrecieron a Dios quienes regresaron del cautiverio?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Esdras 8:35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D2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C14E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C14E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C14E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Esdras 8: El viaje protegido hacia Jerusalén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hombre llamado Daniel aparece entre los descendientes de Itamar?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Gersón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Iddo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Daniel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Serebías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Esdras 8:2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Daniel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hombre llamado Daniel aparece entre los descendientes de Itamar?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Esdras 8:2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¿Cuántos varones acompañaron a Zacarías de los descendientes de Paros?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Doscientos veinte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Doscientos dieciocho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Doce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Ciento cincuenta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Esdras 8:3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Ciento cincuenta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¿Cuántos varones acompañaron a Zacarías de los descendientes de Paros?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Esdras 8:3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Esdras 8: El viaje protegido hacia Jerusalén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