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8: El viaje protegido hacia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registrado tenía trescientos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Secanías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descendientes de Secanías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registrado tenía trescientos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varones acompañaron a Obadías de los descendientes de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Doscientos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acompañaron a Obadías de los descendientes de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¿Junto a qué río reunió Esdras a los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de 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palacio de Acmeta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río Ahava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al río Ahava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río reunió Esdras a los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días acamparon junto al río Ahava?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acamparon junto al río Ahava?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no encontró Esdras entre los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ayuno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no encontró Esdras entre los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presenta la primera parte de Esdras 8?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las cámaras del templo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enviaron en Casifia para solicitar servidores?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Iddo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enviaron en Casifia para solicitar servidores?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permitió que llegaran servidores capaces?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había testificado que Dios protege a quienes lo buscan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buena mano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permitió que llegaran servidores capaces?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levita entendido llegó con dieciocho familiares?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Serebías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levita entendido llegó con dieciocho familiares?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servidores del templo llegaron desde Casifia?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Doscientos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servidores del templo llegaron desde Casifia?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proclamó Esdras junto al río Ahava?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ayuno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proclamó Esdras junto al río Ahava?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genealogía de quienes regresaron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presenta la primera parte de Esdras 8?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buscaban de Dios mediante el ayuno?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camino seguro para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buscaban de Dios mediante el ayuno?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Esdras no pidió soldados y jinetes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las cámaras del templo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había testificado que Dios protege a quienes lo buscan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había testificado que Dios protege a quienes lo buscan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Esdras no pidió soldados y jinetes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Dios al ayuno de los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Escuchó su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Dios al ayuno de los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dirigentes sacerdotales apartó Esdras para custodiar los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dirigentes sacerdotales apartó Esdras para custodiar los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bienes pesó Esdras y entregó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Plata, oro y utensilios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bienes pesó Esdras y entregó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encabezó a los descendientes de Finees?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Esdras a los custodios y a los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Consagrados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Esdras a los custodios y a los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dónde debían vigilar y guardar los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las cámaras del templo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las cámaras del templo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debían vigilar y guardar los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partieron del río Ahava?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día doce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partieron del río Ahava?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los libró Dios durante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enemigos y emboscadas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los libró Dios durante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días descansaron al llegar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descansaron al llegar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encabezó a los descendientes de Finees?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con los tesoros al cuarto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ayuno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pesaron en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con los tesoros al cuarto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ofrecieron a Dios quienes regresaron del cautiverio?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Holocaustos y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ofrecieron a Dios quienes regresaron del cautiverio?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8: El viaje protegido hacia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hombre llamado Daniel aparece entre los descendientes de Itamar?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hombre llamado Daniel aparece entre los descendientes de Itamar?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varones acompañaron a Zacarías de los descendientes de Paros?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acompañaron a Zacarías de los descendientes de Paros?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8: El viaje protegido hacia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