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7: Esdras recibe autoridad para enseñar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le concedió el rey todo lo que pidió?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la mano de Dios estaba sobre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Estudiar, obedecer y enseñar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ministros de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Israelitas, sacerdotes y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la mano de Dios estaba sobre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le concedió el rey todo lo que pidió?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servidores del templo viajaron con Esdras?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la mano de Dios estaba sobre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Sacerdotes, levitas, cantores, porteros y servidores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Estudiar, obedecer y enseñar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Israelitas, sacerdotes y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Sacerdotes, levitas, cantores, porteros y servidores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servidores del templo viajaron con Esdras?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año de Artajerjes hizo Esdras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rey de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quinto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séptimo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tesoro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séptimo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año de Artajerjes hizo Esdras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mes llegó Esdras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rey de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séptimo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tesoro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quinto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mes quinto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mes llegó Esdras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¿Desde el inicio de qué mes hasta el inicio de qué mes duró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primer mes al quinto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Darío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 primer mes al quinto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el inicio de qué mes hasta el inicio de qué mes duró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¿Durante el reinado de quién llegó Esdras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Artajerjes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Enseñarles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Plata y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sal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tres acciones había preparado Esdras en su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Israelitas, sacerdotes y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Estudiar, obedecer y enseñar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ministros de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la mano de Dios estaba sobre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Estudiar, obedecer y enseñar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tres acciones había preparado Esdras en su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entregó Artajerjes a Esdras?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Becerros, carneros y corderos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obediencia a la ley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carta con autoridad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Honrar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carta con autoridad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entregó Artajerjes a Esdras?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presentó Artajerjes en la carta?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séptimo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tesoro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quinto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rey de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rey de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presentó Artajerjes en la carta?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podían acompañar voluntariamente a Esdras?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Israelitas, sacerdotes y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ministros de la Casa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obediencia a la ley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Estudiar, obedecer y enseñar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Israelitas, sacerdotes y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podían acompañar voluntariamente a Esdras?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consejeros del rey enviaron a Esdras?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primer mes al quinto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Sesenta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consejeros del rey enviaron a Esdras?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Artajerjes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¿Durante el reinado de quién llegó Esdras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examinar Esdras en Judá y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Becerros, carneros y corderos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Israelitas, sacerdotes y levitas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obediencia a la ley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ministros de la Casa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obediencia a la ley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examinar Esdras en Judá y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metales ofrecieron el rey y sus consejeros?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Enseñarles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Artajerjes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quinto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Plata y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Plata y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metales ofrecieron el rey y sus consejeros?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comprar Esdras para los sacrificios?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Becerros, carneros y corderos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carta con autoridad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obediencia a la ley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ministros de la Casa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Becerros, carneros y corderos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comprar Esdras para los sacrificios?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debía entregar Esdras los utensilios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utensilios de oro y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Delante de Dios 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Delante de Dios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debía entregar Esdras los utensilios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dónde saldría lo demás que necesitara la Casa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séptimo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rey de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tesoro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escriba diligente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Del tesoro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saldría lo demás que necesitara la Casa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¿Hasta qué primer sacerdote llegaba la genealogía de Esdras?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sal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Artajerjes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Enseñarles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provisión no tenía límite específico en el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Artajerjes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Enseñarles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sal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provisión no tenía límite específico en el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servidores quedaron libres de impuestos?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ministros de la Casa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Israelitas, sacerdotes y levitas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obediencia a la ley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Becerros, carneros y corderos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ministros de la Casa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servidores quedaron libres de impuestos?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nombrar Esdras al oeste del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escriba diligente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Jueces y gobernadores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tesoro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Honrar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Jueces y gobernadores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nombrar Esdras al oeste del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Esdras con quienes no conocían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Artajerjes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Plata y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Enseñarles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sal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Enseñarles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Esdras con quienes no conocían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puesto Dios en el corazón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Jueces y gobernadores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escriba diligente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carta con autoridad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Honrar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Honrar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puesto Dios en el corazón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qué primer sacerdote llegaba la genealogía de Esdras?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7: Esdras recibe autoridad para enseñar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oficio tenía Esdras además de ser sacerdote?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Mitrídates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enemigos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escriba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7:6,11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Era escriba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oficio tenía Esdras además de ser sacerdote?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7:6,11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era Esdras en la ley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Jueces y gobernadores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tesoro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rey de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escriba diligente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escriba diligente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era Esdras en la ley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7: Esdras recibe autoridad para enseñar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