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7: Esdras recibe autoridad para enseñar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le concedió el rey todo lo que pidió?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 mano de Dios estaba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la mano de Dios estaba sobre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le concedió el rey todo lo que pidió?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servidores del templo viajaron con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 mano de Dios estaba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Sacerdotes, levitas, cantores, porteros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Sacerdotes, levitas, cantores, porteros y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servidores del templo viajaron con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de Artajerjes hizo Esdras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séptimo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 Artajerjes hizo Esdras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mes llegó Esdras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mes quinto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llegó Esdras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el inicio de qué mes hasta el inicio de qué mes duró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primer mes al 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primer mes al quinto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el inicio de qué mes hasta el inicio de qué mes duró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el reinado de quién llegó Esdras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Plata y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tres acciones había preparado Esdras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 mano de Dios estaba sobre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Estudiar, obedecer y enseñar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acciones había preparado Esdras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entregó Artajerjes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con autoridad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Honrar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carta con autoridad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entregó Artajerjes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presentó Artajerjes en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rey de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presentó Artajerjes en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podían acompañar voluntariamente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Estudiar, obedecer y enseñar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Israelitas, sacerdotes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podían acompañar voluntariamente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consejeros del rey enviaron a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primer mes al quinto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consejeros del rey enviaron a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el reinado de quién llegó Esdras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examinar Esdras en Judá y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obediencia a la ley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examinar Esdras en Judá y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metales ofrecieron el rey y sus consejeros?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quinto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Plata y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metales ofrecieron el rey y sus consejeros?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comprar Esdras para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con autoridad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Becerros, carneros y corderos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comprar Esdras para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 entregar Esdras los utensilios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Delante de Dios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entregar Esdras los utensilios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saldría lo demás que necesitara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tesoro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saldría lo demás que necesitara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primer sacerdote llegaba la genealogía de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7:1-5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provisión no tenía límite específico en el decreto?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provisión no tenía límite específico en el decreto?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servidores quedaron libres de impuestos?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ministros de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Israelitas, sacerdotes y levitas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obediencia a la ley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Becerros, carneros y 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ministros de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servidores quedaron libres de impuestos?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nombrar Esdras al oeste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Jueces y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Honrar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Jueces y gobernadores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nombrar Esdras al oeste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Esdras con quienes no conocían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Enseñarles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Enseñarles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Esdras con quienes no conocían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puesto Dios en el corazón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Jueces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con autoridad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Honrar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Honrar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puesto Dios en el corazón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primer sacerdote llegaba la genealogía de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7:1-5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7: Esdras recibe autoridad para enseñar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oficio tenía Esdras además de ser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Mitrídates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7:6,11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oficio tenía Esdras además de ser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7:6,11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era Esdras en la ley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Jueces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tesoro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rey de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escriba diligente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Esdras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escriba diligente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era Esdras en la ley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Esdras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7: Esdras recibe autoridad para enseñar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