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6: El templo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altura y anchura debía tener el templo según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Sesenta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altura y anchura debía tener el templo según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combinación de materiales debían tener las hileras del edificio?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hileras de piedra y una de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combinación de materiales debían tener las hileras del edificio?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debían salir los gastos de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tesoro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debían salir los gastos de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ordenaba devolver el decreto al templo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utensilios de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ordenaba devolver el decreto al templo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recibió Tatnai respecto 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Mantenerse alejado y dejarla continuar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recibió Tatnai respecto 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ordenó buscar el decreto en los archivos reales?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fondos debían cubrir los gastos de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tributos de la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fondos debían cubrir los gastos de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recibir diariamente los sacerdotes sin falta?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Animales, trigo, sal,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recibir diariamente los sacerdotes sin falta?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quiénes debían orar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rey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quiénes debían orar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la casa de quien alterara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convertida en un basurero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convertida en un basurero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la casa de quien alterara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obedecieron rápidamente la orden de Darío?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Tatnai, Setar-boznai y sus 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Tatnai, Setar-boznai y sus compañeros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obedecieron rápidamente la orden de Darío?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ordenó buscar el decreto en los archivos reales?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ancianos mientras recibían ánimo profético?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Edificaron y prosperaron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ancianos mientras recibían ánimo profético?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¿Las profecías de quiénes acompañaron la terminación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Hageo y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¿Las profecías de quiénes acompañaron la terminación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reyes persas se relacionan con la terminación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Tatnai, Setar-boznai y sus 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Ciro, Darío y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reyes persas se relacionan con la terminación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del mes de Adar fue terminado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del mes de Adar fue terminado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del reinado de Darío terminó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sexto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del reinado de Darío terminó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provincia fue encontrado el documento?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cofre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celebraron los repatriados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celebraron los repatriados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machos cabríos ofrecieron por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machos cabríos ofrecieron por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¿Conforme a qué libro organizaron a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libro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libro organizaron a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celebraron la Pascua los repatriados?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convertida en un basurero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día catorce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celebraron la Pascua los repatriados?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fiesta celebraron durante siete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fiesta de los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celebraron durante siete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provincia fue encontrado el documento?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6: El templo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lugar del palacio fue encontrado el documento?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cofre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 cofre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lugar del palacio fue encontrado el documento?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había emitido el decreto encontrado?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había emitido el decreto encontrado?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6: El templo queda terminado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