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5: Los profetas reaniman la obra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gobernador investigó la reconstrucción?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Tatnai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Hageo y Zacarías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Zorobabel y Jesúa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Sesbasar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Tatnai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gobernador investigó la reconstrucción?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preguntó Tatnai a los constructores?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nombres de los dirigentes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había autorizado la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rapidez y prosperidad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Quién había autorizado la obra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Tatnai a los constructores?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otra información pidieron los funcionarios?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había autorizado la obra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rapidez y prosperidad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nombres de los dirigentes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5:4,10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nombres de los dirigentes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otra información pidieron los funcionarios?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5:4,10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estaba sobre los ancianos y evitó que la obra fuera detenida?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decreto de 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Dios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ojos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estaba sobre los ancianos y evitó que la obra fuera detenida?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rey enviaron el informe sobre la construcción?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rey enviaron el informe sobre la construcción?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profetas animaron a los judíos a reconstruir?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Hageo y 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Zorobabel y Jesúa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Tatnai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Sesbasar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material describieron que se construía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utensilios de 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grandes piedras y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Madera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Delante de Dios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grandes piedras y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material describieron que se construía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avanzaba la obra según el informe?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nombres de los dirigentes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rapidez y prosperidad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había autorizado la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rapidez y prosperidad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avanzaba la obra según el informe?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identificaron los ancianos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los antepasados provocaron su 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había autorizado la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nombres de los dirigentes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siervos del Dios del cielo y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Como siervos del Dios del cielo y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identificaron los ancianos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gran rey de Israel había construido el templo original?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Darío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gran rey de Israel había construido el templo original?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permitió Dios que Nabucodonosor destruyera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siervos del Dios del cielo y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los antepasados provocaron su 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había autorizado la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nombres de los dirigentes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los antepasados provocaron su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permitió Dios que Nabucodonosor destruyera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Hageo y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profetas animaron a los judíos a reconstruir?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rey había autorizado reconstruir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había autorizado reconstruir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devuelto Ciro desde el templo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grandes piedras y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Delante de Dios 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utensilios de 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utensilios de oro y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devuelto Ciro desde el templo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colocó los nuevos cimientos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Sesbasar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Tatnai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Hageo y Zacarías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Zorobabel y 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Sesbasar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colocó los nuevos cimientos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Tatnai que investigara Darío en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Dios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decreto de Ciro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decreto de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Tatnai que investigara Darío en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5: Los profetas reaniman la obra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nombre de quién profetizaron Hageo y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decreto de 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Dios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nombre de quién profetizaron Hageo y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reiniciaron la construcción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Hageo y 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Tatnai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Zorobabel y Jesúa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Sesbasar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Zorobabel y Jesúa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reiniciaron la construcción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ayudaban a los constructores?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decreto de 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Dios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profetas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ayudaban a los constructores?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5: Los profetas reaniman la obra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