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Esdras 4: La oposición detiene la reconstrucción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rey había ordenado a Israel construir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arameo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Esar-hadón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Artajerjes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rey había ordenado a Israel construir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el pueblo de la tierra para detener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Detener la reconstrucción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Desanimó y atemorizó a los constructores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una ciudad rebelde y peligrosa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construcción de la Casa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Desanimó y atemorizó a los constructores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pueblo de la tierra para detener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contrataron los adversarios contra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poder y fuerza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Artajerjes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consejeros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Esar-hadón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consejeros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contrataron los adversarios contra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¿Desde el reinado de Ciro hasta el de qué rey continuó la oposición?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primer mes al quinto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Sesenta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Darío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Hasta Darío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el reinado de Ciro hasta el de qué rey continuó la oposición?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¿Durante qué reinado escribieron una acusación contra Judá y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el reinado de Asuero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Artajerjes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Esar-hadón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Tributos, impuestos y rentas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Durante el reinado de Asuero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¿Durante qué reinado escribieron una acusación contra Judá y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oyeron que Judá y Benjamín reconstruían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Rehum y Simsai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dirigentes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Hageo y Zacarías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rey enviaron la carta que detuvo la reconstrucción?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Esar-hadón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Artajerjes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el reinado de Asuero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consejeros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Artajerjes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rey enviaron la carta que detuvo la reconstrucción?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idioma fue escrita y traducida la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Esar-hadón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consejeros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arameo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Artajerjes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arameo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idioma fue escrita y traducida la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redactaron la carta principal contra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dirigentes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Hageo y Zacarías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Rehum y Simsai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Rehum y Simsai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redactaron la carta principal contra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describieron los adversarios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una ciudad rebelde y peligrosa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libro de las crónicas reales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construcción de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Desanimó y atemorizó a los constructores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4:12-15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una ciudad rebelde y peligrosa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describieron los adversarios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4:12-15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afirmaron que estaban reconstruyendo los judíos además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construcción de la Casa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muros y los cimientos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Detener la reconstrucción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región al oeste del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muros y los cimientos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afirmaron que estaban reconstruyendo los judíos además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Sus enemigos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oyeron que Judá y Benjamín reconstruían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ingresos dijeron que perdería el rey si Jerusalén era reconstruida?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el reinado de Asuero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Participar en la construcción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Tributos, impuestos y rentas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Israel construiría solo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Tributos, impuestos y rentas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ingresos dijeron que perdería el rey si Jerusalén era reconstruida?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sugirieron buscar antecedentes contra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construcción de la Casa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una ciudad rebelde y peligrosa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Participar en la construcción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libro de las crónicas reales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libro de las crónicas reales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sugirieron buscar antecedentes contra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territorio dijeron que el rey perdería si la ciudad prosperaba?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región al oeste del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una nueva orden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muros y los cimientos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Israel construiría solo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región al oeste del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territorio dijeron que el rey perdería si la ciudad prosperaba?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ordenó hacer Artajerjes después de investigar?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Desanimó y atemorizó a los constructores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Detener la reconstrucción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muros y los cimientos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una nueva orden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Detener la reconstrucción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ordenó hacer Artajerjes después de investigar?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¿Hasta cuándo debía permanecer detenida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región al oeste del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Israel construiría solo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una nueva orden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Detener la reconstrucción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Hasta una nueva orden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cuándo debía permanecer detenida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pidieron los pueblos vecinos a Zorobabel?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Tributos, impuestos y rentas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Participar en la construcción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el reinado de Asuero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Israel construiría solo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obligaron los adversarios a detener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consejeros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el segundo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Artajerjes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poder y fuerza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poder y fuerza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obligaron los adversarios a detener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obra quedó suspendida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construcción de la Casa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muros y los cimientos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libro de las crónicas reales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una ciudad rebelde y peligrosa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construcción de la Casa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obra quedó suspendida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¿Hasta qué año del reinado de Darío quedó detenida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poder y fuerza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el segundo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muros y los cimientos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Detener la reconstrucción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Hasta el segundo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qué año del reinado de Darío quedó detenida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Esdras 4: La oposición detiene la reconstrucción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Participar en la construcción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pidieron los pueblos vecinos a Zorobabel?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¿Desde los días de qué rey asirio decían ofrecer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Artajerjes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el reinado de Asuero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Esar-hadón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arameo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Esar-hadón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los días de qué rey asirio decían ofrecer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respondieron Zorobabel y Jesúa a la oferta de ayuda?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región al oeste del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el reinado de Asuero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Tributos, impuestos y rentas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Israel construiría solo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Israel construiría solo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respondieron Zorobabel y Jesúa a la oferta de ayuda?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4: La oposición detiene la reconstrucción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