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3: El altar y los cimientos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reconstruyeron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permanece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sola persona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ofrecer holocaustos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reconstruyeron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¿Conforme a qué documento ofrecieron los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 qué documento ofrecieron los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sentían los repatriados frente a los pueblos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sentían los repatriados frente a los pueblos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ofrecían los holocaustos diarios?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los 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mañana y por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mañana y por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ofrecían los holocaustos diarios?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fiesta celebró el pueblo después de levantar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permanece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llanto y los gritos de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fiesta de los Tabernáculos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fiesta celebró el pueblo después de levantar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mes se reunió el pueblo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parte del templo aún no estaba colocada cuando comenzaron los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cimientos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del templo aún no estaba colocada cuando comenzaron los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pagaron para preparar la 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sidonios y los tirios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Jesúa y 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carpinteros y artesanos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Ciro, Darío y 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carpinteros y artesanos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pagaron para preparar la 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madera debía transportarse desde el Líbano?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Madera de cedro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madera debía transportarse desde el Líbano?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puerto debía llegar la madera del Líbano?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de Johanán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puerto debía llegar la madera del Líbano?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pueblos transportaban la madera de cedro?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Jesúa y 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sidonios y los tirios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carpinteros y artesanos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sidonios y los tirios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pueblos transportaban la madera de cedro?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se reunió el pueblo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año después del regreso comenzó formalmente la obra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segundo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después del regreso comenzó formalmente la obra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qué edad fueron puestos los levitas a supervisar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mañana y por la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treinta y 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Doscientos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los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los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edad fueron puestos los levitas a supervisar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instrumentos tocaron los sacerdotes al colocar los cimientos?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Trompetas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tocaron los sacerdotes al colocar los cimientos?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instrumentos tocaron los levitas descendientes de Asaf?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Címbalos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tocaron los levitas descendientes de Asaf?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había establecido el modelo de alabanza usado en la ceremonia?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ley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había establecido el modelo de alabanza usado en la ceremonia?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reunió el pueblo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sola persona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proclamaba el cántico acerca de la misericordia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sola persona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permanece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permanece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proclamaba el cántico acerca de la misericordia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reaccionaron muchos ancianos que habían visto el primer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Lloraron en alta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sola persona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segundo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Lloraron en alta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muchos ancianos que habían visto el primer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sonidos se mezclaron durante la ceremonia?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fiesta de los Tabernáculos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llanto y los gritos de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permanece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ofrecer holocaustos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llanto y los gritos de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sonidos se mezclaron durante la ceremonia?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3: El altar y los cimientos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una sola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reunió el pueblo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dirigieron la reconstrucción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sidonios y los tirios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carpinteros y artesanos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Jesúa y Zorobabel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Jesúa y Zorobabel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dirigieron la reconstrucción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fue reconstruido antes de colocar los cimientos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Címbalos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Trompetas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Esdras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fue reconstruido antes de colocar los cimientos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Esdras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3: El altar y los cimientos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