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Esdras 3: El altar y los cimientos del templo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¿Para qué reconstruyeron el altar?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ofrecer holocaustos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permanece para siempre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una sola persona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Lloraron en alta voz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Esdras 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Para ofrecer holocaustos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¿Para qué reconstruyeron el altar?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Esdras 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¿Conforme a qué documento ofrecieron los sacrificios?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segundo año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ley de 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mes séptimo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Sus cimientos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Esdras 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ley de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¿Conforme a qué documento ofrecieron los sacrificios?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Esdras 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sentían los repatriados frente a los pueblos vecinos?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Lloraron en alta voz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Miedo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Sus cimientos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Esdras 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Miedo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sentían los repatriados frente a los pueblos vecinos?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Esdras 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¿Cuándo ofrecían los holocaustos diarios?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Desde los veinte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Trescientos cuarenta y cinco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Dos mil ciento setenta y 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la mañana y por la tarde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Esdras 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Por la mañana y por la tarde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¿Cuándo ofrecían los holocaustos diarios?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Esdras 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fiesta celebró el pueblo después de levantar el altar?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fiesta de los Tabernáculos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permanece para siempre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llanto y los gritos de alegría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ofrecer holocaustos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Esdras 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 fiesta de los Tabernáculos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fiesta celebró el pueblo después de levantar el altar?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Esdras 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¿En qué mes se reunió el pueblo en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mes séptimo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segundo año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ley de 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Lloraron en alta voz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Esdras 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parte del templo aún no estaba colocada cuando comenzaron los sacrificios?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ley de 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Sus cimientos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segundo año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mes séptimo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Esdras 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Sus cimientos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parte del templo aún no estaba colocada cuando comenzaron los sacrificios?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Esdras 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quiénes pagaron para preparar la construcción?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sidonios y los tirios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Jesúa y Zorobabel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carpinteros y artesanos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Ciro, Darío y Artajerjes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Esdras 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carpinteros y artesanos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quiénes pagaron para preparar la construcción?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Esdras 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madera debía transportarse desde el Líbano?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Trompetas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Címbalos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altar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Madera de cedro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Esdras 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Madera de cedro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madera debía transportarse desde el Líbano?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Esdras 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qué puerto debía llegar la madera del Líbano?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Jope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Media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la de Johanán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Esdras 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Jope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qué puerto debía llegar la madera del Líbano?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Esdras 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pueblos transportaban la madera de cedro?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Jesúa y Zorobabel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sidonios y los tirios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carpinteros y artesanos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Zorobabel y Jesúa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Esdras 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Los sidonios y los tirios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pueblos transportaban la madera de cedro?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Esdras 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el mes séptimo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mes se reunió el pueblo en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Esdras 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¿En qué año después del regreso comenzó formalmente la obra del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mes séptimo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ley de 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segundo año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Lloraron en alta voz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Esdras 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el segundo año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año después del regreso comenzó formalmente la obra del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Esdras 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¿Desde qué edad fueron puestos los levitas a supervisar la obra?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la mañana y por la tarde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Ciento treinta y nueve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Doscientos dieciocho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Desde los veinte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Esdras 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Desde los veinte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¿Desde qué edad fueron puestos los levitas a supervisar la obra?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Esdras 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instrumentos tocaron los sacerdotes al colocar los cimientos?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Trompetas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altar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Címbalos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Madera de cedro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Esdras 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Trompetas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instrumentos tocaron los sacerdotes al colocar los cimientos?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Esdras 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instrumentos tocaron los levitas descendientes de Asaf?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altar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Címbalos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Trompetas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Madera de cedro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Esdras 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Címbalos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instrumentos tocaron los levitas descendientes de Asaf?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Esdras 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rey había establecido el modelo de alabanza usado en la ceremonia?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Miedo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Sus cimientos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ley de Moisés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Esdras 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rey había establecido el modelo de alabanza usado en la ceremonia?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Esdras 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se reunió el pueblo en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Lloraron en alta voz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una sola persona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ofrecer holocaustos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segundo año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Esdras 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proclamaba el cántico acerca de la misericordia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ofrecer holocaustos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fiesta de los Tabernáculos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una sola persona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permanece para siempre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Esdras 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Que permanece para siempre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proclamaba el cántico acerca de la misericordia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Esdras 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reaccionaron muchos ancianos que habían visto el primer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Lloraron en alta voz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Miedo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una sola persona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segundo año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Esdras 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Lloraron en alta voz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reaccionaron muchos ancianos que habían visto el primer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Esdras 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dos sonidos se mezclaron durante la ceremonia?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fiesta de los Tabernáculos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llanto y los gritos de alegría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permanece para siempre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ofrecer holocaustos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Esdras 3:12-13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llanto y los gritos de alegría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dos sonidos se mezclaron durante la ceremonia?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Esdras 3:12-13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Esdras 3: El altar y los cimientos del templo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Como una sola persona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se reunió el pueblo en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Esdras 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¿Quiénes dirigieron la reconstrucción del altar?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sidonios y los tirios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carpinteros y artesanos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Jesúa y Zorobabel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Zorobabel y Jesúa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Esdras 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Jesúa y Zorobabel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¿Quiénes dirigieron la reconstrucción del altar?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Esdras 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fue reconstruido antes de colocar los cimientos del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Címbalos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Trompetas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Madera de cedro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altar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Esdras 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altar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fue reconstruido antes de colocar los cimientos del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Esdras 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Esdras 3: El altar y los cimientos del templo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