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2: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de Paros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mil ciento setenta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Paros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de Pahat-moab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ochocientos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mil ochocientos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Pahat-moab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de Elam aparecen en el primer registro?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doscientos cincuenta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Mil doscientos cincuenta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Elam aparecen en el primer registro?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de Adonicam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Seiscientos sesenta y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Adonicam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habitantes de Belén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Ciento veintitrés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habitantes de Belén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qué cautiverio regresaron los habitantes mencionados en el registro?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habitantes de Anatot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Ciento veintiocho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habitantes de Anatot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descendientes de Jericó fueron contados?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Trescientos cuarenta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Jericó fueron contados?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familia tuvo el grupo más numeroso citado antes de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descendientes de Senaa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familia tuvo el grupo más numeroso citado antes de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sacerdotes de la casa de Jesúa, descendientes de Jedaías,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descendientes de Senaa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Novecientos setenta y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sacerdotes de la casa de Jesúa, descendientes de Jedaías,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Setenta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cautiverio regresaron los habitantes mencionados en el registro?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cantores descendientes de Asaf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veintitrés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veintiocho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cantores descendientes de Asaf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ochocientos 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treinta y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Ciento treinta y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servidores del templo y descendientes de los siervos de Salomón había?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noventa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ochocientos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 sesenta y 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Novecientos setenta y 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Trescientos noventa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servidores del templo y descendientes de los siervos de Salomón había?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pudieron demostrar algunas familias que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2:59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linaje israelita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pudieron demostrar algunas familias que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2:59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los sacerdotes cuyo registro genealógico no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2:61-62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Fueron excluidos del sacerdocio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los sacerdotes cuyo registro genealógico no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2:61-62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dos territorios regresaron los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podían comer esos sacerdotes mientras esperaban una decisión?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ofrendas sagradas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podían comer esos sacerdotes mientras esperaban una decisión?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componían toda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doscientos cincuenta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Trescientos 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y dos mil trescientas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componían toda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animal era el más numeroso entre los animales de transporte?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asnos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Címbalos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2:66-67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asnos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animal era el más numeroso entre los animales de transporte?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2:66-67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algunos jefes de familia al llegar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Ofrecieron voluntariamente para reconstruirlo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2:68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Ofrecieron voluntariamente para reconstruirlo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algunos jefes de familia al llegar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2:68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establecieron los repatriados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ofrendas sagradas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sus propias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2:70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sus propias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establecieron los repatriados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2:70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Jerusalén y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dos territorios regresaron los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2: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aparece primero entre los líderes que regresaron?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aparece primero entre los líderes que regresaron?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líder sacerdotal regresó junto con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 y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Esdras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líder sacerdotal regresó junto con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Esdras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2: El registro de los que regresaron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