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Esdras 10: La reforma del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palabras dirigió Secanías a Esdras?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Levántate, esfuérzate y actúa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primer día del primer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Establecer un pacto con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primer día del mes 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Levántate, esfuérzate y actúa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palabras dirigió Secanías a Esdras?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hizo jurar Esdras que cumplirían el acuerdo?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ancianos y jueces de su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sacerdotes, levitas y todo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Secanías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que temían la palabra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sacerdotes, levitas y todo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hizo jurar Esdras que cumplirían el acuerdo?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la habitación de quién fue Esdras después del juramento?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al río Ahava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Media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de Johanán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palacio de Acmeta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la de Johanán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la habitación de quién fue Esdras después del juramento?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dejó de consumir Esdras por causa de la infidelidad?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carnero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Pan y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Pan y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dejó de consumir Esdras por causa de la infidelidad?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anunciaron que los repatriados debían reunirse?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Judá y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Aceptó obedecer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 y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habían tenido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Judá y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anunciaron que los repatriados debían reunirse?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hacía Esdras delante de la Casa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Oraba, confesaba y lloraba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primer día del mes décimo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Establecer un pacto con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primer día del primer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días tenían para presentarse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carnero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Pan y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días tenían para presentarse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perdería quien no se presentara?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gran multitud de hombres, mujeres y niños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Sacerdotes, levitas, cantores y porteros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Todos sus bienes y su lugar en la comunidad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Confesar al Señor y hacer su voluntad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Todos sus bienes y su lugar en la comunidad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perdería quien no se presentara?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dos tribus se reunieron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Aceptó obedecer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dirigentes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 y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 y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tribus se reunieron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día del noveno mes se reunió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primer día del mes décimo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primer día del primer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dirigentes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día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día del noveno mes se reunió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dos razones hacían temblar al pueblo reunido?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 mucha gente implicada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gravedad del asunto y la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Confesar al Señor y hacer su voluntad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Levántate, esfuérzate y actúa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gravedad del asunto y la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razones hacían temblar al pueblo reunido?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Oraba, confesaba y lloraba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 Esdras delante de la Casa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Esdras que hiciera el pueblo primero?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 mucha gente implicada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Sacerdotes, levitas, cantores y porteros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Confesar al Señor y hacer su voluntad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gravedad del asunto y la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Confesar al Señor y hacer su voluntad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Esdras que hiciera el pueblo primero?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respondió la congregación a las palabras de Esdras?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gran multitud de hombres, mujeres y niños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 y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dirigentes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Aceptó obedecer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Aceptó obedecer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la congregación a las palabras de Esdras?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no podía resolverse el asunto en uno o dos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 mucha gente implicada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gravedad del asunto y la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Confesar al Señor y hacer su voluntad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Levántate, esfuérzate y actúa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había mucha gente implicada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podía resolverse el asunto en uno o dos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debían representar a toda la congregación durante el proceso?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 y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dirigentes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Aceptó obedecer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dirigentes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debían representar a toda la congregación durante el proceso?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debían acompañar a cada persona citada?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sacerdotes, levitas y todo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Secanías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ancianos y jueces de su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que temían la palabra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ancianos y jueces de su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debían acompañar a cada persona citada?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multitud se reunió mientras Esdras oraba y lloraba?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Aceptó obedecer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gran multitud de hombres, mujeres y niños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Todos sus bienes y su lugar en la comunidad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Sacerdotes, levitas, cantores y porteros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¿Cuándo comenzaron los responsables a examinar cada caso?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primer día del primer 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Establecer un pacto con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primer día del mes 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primer día del mes décimo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comenzaron los responsables a examinar cada caso?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¿Cuándo terminaron de examinar todos los casos?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primer día del primer 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primer día del mes décimo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Establecer un pacto con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primer día del primer 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terminaron de examinar todos los casos?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ofrecieron los sacerdotes culpables por su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Pan y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carnero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carnero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ofrecieron los sacerdotes culpables por su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servidores del templo aparecen entre los implicados?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Confesar al Señor y hacer su voluntad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Todos sus bienes y su lugar en la comunidad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Sacerdotes, levitas, cantores y porteros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gran multitud de hombres, mujeres y niños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10:18-24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Sacerdotes, levitas, cantores y porteros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servidores del templo aparecen entre los implicados?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10:18-24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señala el último versículo acerca de algunas familias?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Oraba, confesaba y lloraba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Judá y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primer día del mes 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habían tenido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habían tenido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señala el último versículo acerca de algunas familias?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Una gran multitud de hombres, mujeres y niños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multitud se reunió mientras Esdras oraba y lloraba?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Esdras 10: La reforma del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declaró que todavía había esperanza para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ancianos y jueces de su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sacerdotes, levitas y todo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Secanías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Sesbasar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Secanías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declaró que todavía había esperanza para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propuso Secanías que hiciera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primer día del mes décimo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primer día del primer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Levántate, esfuérzate y actúa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Establecer un pacto con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Establecer un pacto con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propuso Secanías que hiciera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Esdras 10: La reforma del pueblo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