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1: Ciro autoriza el regreso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Ciro al Señor en su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Casa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Ciro al Señor en su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Ciro que Dios le había 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plata, oro, bienes y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Todos los reinos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Ciro que Dios le había 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 había mandado Dios construir a Ciro?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pregón y por escrito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Casa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Casa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había mandado Dios construir a Ciro?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territorio estaba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de Johanán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río Ahava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territorio estaba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podían hacer los miembros del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Subir a Jerusalén y reconstruir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plata, oro, bienes y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Subir a Jerusalén y reconstruir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podían hacer los miembros del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era rey de Persia cuando comenzó el regreso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despertó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debían ayudar los vecinos a quienes regresaban?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plata, oro, bienes y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plata, oro, bienes y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debían ayudar los vecinos a quienes regresaban?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clase de dones debían acompañar la ayuda para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Casa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Dones voluntarios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clase de dones debían acompañar la ayuda para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tribus encabezaron el regreso?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tribus encabezaron el regreso?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servidores del templo se levantaron junto con los jefes de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pregón y por escrito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sacerdotes y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servidores del templo se levantaron junto con los jefes de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se levantaron algunas familias para viajar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plata, oro, bienes y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Dios despertó 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Dios despertó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levantaron algunas familias para viajar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rey de Persia cuando comenzó el regreso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había llevado los utensilios del templo a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despertó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llevado los utensilios del templo a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tesorero contó los utensilios por orden de Ciro?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Sesbasar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Mitrídates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Mitrídates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tesorero contó los utensilios por orden de Ciro?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príncipe de Judá entregaron los utensilios?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Sesbasar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Mitrídates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Sesbasar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príncipe de Judá entregaron los utensilios?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utensilios de oro y plata llevó Sesbasar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treinta y 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mil 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mil ochocientos 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noventa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 mil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utensilios de oro y plata llevó Sesbasar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1: Ciro autoriza el regreso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boca de qué profeta había anunciado el Señor el regreso?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Sesbasar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Mitrídates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boca de qué profeta había anunciado el Señor el regreso?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Señor con el espíritu de Ciro?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despertó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Dones voluntarios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despertó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Señor con el espíritu de Ciro?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dos maneras publicó Ciro su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Casa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reinos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pregón y por escrito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pregón y por escrito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dos maneras publicó Ciro su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1: Ciro autoriza el regreso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