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Eclesiastés 3: Todo tiene su tiempo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(Eclesiastés 3:17): «Y dije yo en mi _____: Al justo y al impío juzgará Dios; porque hay un tiempo determinad…»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deleites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allegué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(Eclesiastés 3:17): «Y dije yo en mi _____: Al justo y al impío juzgará Dios; porque hay un tiempo determinad…»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Eclesiastés 3:4, ¿qué palabra falta? «_____ de llorar, y tiempo de reir; tiempo de endechar, y tiempo de bailar;»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levantará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ocupasen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continuo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Eclesiastés 3:4, ¿qué palabra falta? «_____ de llorar, y tiempo de reir; tiempo de endechar, y tiempo de bailar;»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Eclesiastés 3:9? «¿Qué _____ tiene el que trabaja en lo que trabaja?»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Generación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provecho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voluntad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provecho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Eclesiastés 3:9? «¿Qué _____ tiene el que trabaja en lo que trabaja?»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(Eclesiastés 3:14): «He _____ que todo lo que Dios hace, esto será perpetuo; sobre aquello no se añadirá, ni…»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canción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venideros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determinado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entendido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entendido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(Eclesiastés 3:14): «He _____ que todo lo que Dios hace, esto será perpetuo; sobre aquello no se añadirá, ni…»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Eclesiastés 3:19, ¿qué número o cantidad falta? «…mo mueren los unos, así mueren los otros; y _____ misma respiración tienen todos; ni tie…»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Eclesiastés 3:19, ¿qué número o cantidad falta? «…mo mueren los unos, así mueren los otros; y _____ misma respiración tienen todos; ni tie…»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Eclesiastés 3:1? «Para todas las cosas hay sazón, y toda _____ debajo del cielo, tiene su tiempo determina…»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voluntad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completar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plantado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Eclesiastés 3:2? «_____ de nacer, y tiempo de morir; tiempo de plantar, y tiempo de arrancar lo plantado;»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ocupaciones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suceso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Eclesiastés 3:2? «_____ de nacer, y tiempo de morir; tiempo de plantar, y tiempo de arrancar lo plantado;»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(Eclesiastés 3:5): «_____ de esparcir las piedras, y tiempo de allegar las piedras; tiempo de abrazar, y tie…»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derredor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tiempo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hacerlas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(Eclesiastés 3:5): «_____ de esparcir las piedras, y tiempo de allegar las piedras; tiempo de abrazar, y tie…»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Eclesiastés 3:8, ¿qué palabra falta? «_____ de amar, y tiempo de aborrecer; tiempo de guerra, y tiempo de paz.»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continuo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trajere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Eclesiastés 3:8, ¿qué palabra falta? «_____ de amar, y tiempo de aborrecer; tiempo de guerra, y tiempo de paz.»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Eclesiastés 3:10? «Yo he visto la _____ que Dios ha dado a los hijos de los hombres para que en ella se ocu…»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ocupación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disminuido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siervas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ciertamente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ocupación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Eclesiastés 3:10? «Yo he visto la _____ que Dios ha dado a los hijos de los hombres para que en ella se ocu…»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(Eclesiastés 3:13): «Y también he _____ que es don de Dios que todo hombre coma y beba, y goce el bien de tod…»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conocido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continuo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juzgar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conocido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(Eclesiastés 3:13): «Y también he _____ que es don de Dios que todo hombre coma y beba, y goce el bien de tod…»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voluntad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Eclesiastés 3:1? «Para todas las cosas hay sazón, y toda _____ debajo del cielo, tiene su tiempo determina…»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Eclesiastés 3:15, ¿qué palabra falta? «_____ que fue, ya es: y lo que será, fue ya; y Dios buscará lo que pasó.»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cantoras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perderá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Aquello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romper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Aquello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Eclesiastés 3:15, ¿qué palabra falta? «_____ que fue, ya es: y lo que será, fue ya; y Dios buscará lo que pasó.»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Eclesiastés 3:18? «Dije en mi _____, en orden a la condición de los hijos de los hombres, que Dios los pued…»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ciertamente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cargará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Eclesiastés 3:18? «Dije en mi _____, en orden a la condición de los hijos de los hombres, que Dios los pued…»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(Eclesiastés 3:21): «¿Quién sabe que el _____ de los hijos de los hombres suba arriba, y que el espíritu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puestas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temblarán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desechar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(Eclesiastés 3:21): «¿Quién sabe que el _____ de los hijos de los hombres suba arriba, y que el espíritu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Eclesiastés 3:3, ¿qué palabra falta? «_____ de matar, y tiempo de curar; tiempo de destruir, y tiempo de edificar;»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suertes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pecador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Eclesiastés 3:3, ¿qué palabra falta? «_____ de matar, y tiempo de curar; tiempo de destruir, y tiempo de edificar;»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Eclesiastés 3:7? «_____ de romper, y tiempo de coser; tiempo de callar, y tiempo de hablar;»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buscar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alejarse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tiempo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bestias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Eclesiastés 3:7? «_____ de romper, y tiempo de coser; tiempo de callar, y tiempo de hablar;»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(Eclesiastés 3:11): «Todo lo hizo _____ en su tiempo; y aun el mundo les entregó a su voluntad, de tal manera…»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provecho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hermoso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trajere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(Eclesiastés 3:12): «Yo he _____ que no hay mejor para ellos, que alegrarse, y hacer bien en su vida.»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vengan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dejaré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buscará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conocido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conocido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(Eclesiastés 3:12): «Yo he _____ que no hay mejor para ellos, que alegrarse, y hacer bien en su vida.»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Eclesiastés 3: Todo tiene su tiempo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hermoso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(Eclesiastés 3:11): «Todo lo hizo _____ en su tiempo; y aun el mundo les entregó a su voluntad, de tal manera…»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Eclesiastés 3:22, ¿qué palabra falta? «Así que he visto que no hay cosa mejor que _____ el hombre con lo que hiciere; porque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Propuse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dejaré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alegrarse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retorna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alegrarse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Eclesiastés 3:22, ¿qué palabra falta? «Así que he visto que no hay cosa mejor que _____ el hombre con lo que hiciere; porque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Eclesiastés 3:6? «_____ de buscar, y tiempo de perder; tiempo de guardar, y tiempo de desechar;»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instrumentos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desechar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allegué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Eclesiastés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Eclesiastés 3:6? «_____ de buscar, y tiempo de perder; tiempo de guardar, y tiempo de desechar;»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Eclesiastés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Eclesiastés 3: Todo tiene su tiempo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