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2: Trabajo, placer y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2:20): «_____, por tanto, a desesperanzar mi corazón acerca de todo el trabajo en que me trabajé…»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2:20): «_____, por tanto, a desesperanzar mi corazón acerca de todo el trabajo en que me trabajé…»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Eclesiastés 2:4, ¿qué palabra falta? «_____ mis obras, edifiqué para mí casas, planté para mí viñas;»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Engrandecí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encorvarán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Engrandecí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Eclesiastés 2:4, ¿qué palabra falta? «_____ mis obras, edifiqué para mí casas, planté para mí viñas;»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Eclesiastés 2:10? «No negué a mis ojos _____ cosa que desearan, ni aparté mi corazón de placer alguno,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músicos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2:10? «No negué a mis ojos _____ cosa que desearan, ni aparté mi corazón de placer alguno,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2:17): «_____ por tanto la vida, porque toda obra que se hace debajo del sol me era fastidiosa…»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Aborrecí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Aborrecí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2:17): «_____ por tanto la vida, porque toda obra que se hace debajo del sol me era fastidiosa…»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Eclesiastés 2:23, ¿qué palabra falta? «Porque todos sus días no son sino _____, y sus ocupaciones molestias; aun de noche su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fatiga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2:23, ¿qué palabra falta? «Porque todos sus días no son sino _____, y sus ocupaciones molestias; aun de noche su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Eclesiastés 2:1? «Dije yo también en mi _____: Ven ahora, te probaré con alegría, y gozarás de bienes. Mas…»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posesión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Eclesiastés 2:3? «_____ en mi corazón agasajar mi carne con vino, y que mi corazón anduviese en sabiduría…»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Propuse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ocuparan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Propuse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2:3? «_____ en mi corazón agasajar mi carne con vino, y que mi corazón anduviese en sabiduría…»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2:6): «Me hice _____ de aguas, para regar de ellos el bosque donde crecían los árboles.»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estanques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estanques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2:6): «Me hice _____ de aguas, para regar de ellos el bosque donde crecían los árboles.»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Eclesiastés 2:9, ¿qué nombre falta? «…más que todos los que fueron antes de mí en _____; a más de esto perseveró conmigo mi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2:9, ¿qué nombre falta? «…más que todos los que fueron antes de mí en _____; a más de esto perseveró conmigo mi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Eclesiastés 2:12? «Después volví yo a mirar para ver la _____, y los desvaríos; y la locura (porque ¿qué 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congregaciones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2:12? «Después volví yo a mirar para ver la _____, y los desvaríos; y la locura (porque ¿qué 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2:15): «Entonces dije yo en mi _____: Como sucederá al loco me sucederá también a mí. ¿Para qué…»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vanidades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2:15): «Entonces dije yo en mi _____: Como sucederá al loco me sucederá también a mí. ¿Para qué…»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2:1? «Dije yo también en mi _____: Ven ahora, te probaré con alegría, y gozarás de bienes. Mas…»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Eclesiastés 2:18, ¿qué palabra falta? «Yo _____ aborrecí todo mi trabajo que había puesto por obra debajo del sol; el cual deja…»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2:18, ¿qué palabra falta? «Yo _____ aborrecí todo mi trabajo que había puesto por obra debajo del sol; el cual deja…»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Eclesiastés 2:21? «¡Que el hombre _____ con sabiduría, y con ciencia, y con rectitud, y que haya de dar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aumentado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probaré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trabaje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Eclesiastés 2:21? «¡Que el hombre _____ con sabiduría, y con ciencia, y con rectitud, y que haya de dar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2:24): «…oma y beba, y que su alma vea el bien de su _____. También he visto que esto es de la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romper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2:24): «…oma y beba, y que su alma vea el bien de su _____. También he visto que esto es de la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Eclesiastés 2:2, ¿qué palabra falta? «A la risa dije: _____; y al placer: ¿De qué sirve esto?»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completar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Enloqueces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endechar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Enloqueces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Eclesiastés 2:2, ¿qué palabra falta? «A la risa dije: _____; y al placer: ¿De qué sirve esto?»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Eclesiastés 2:5? «me hice _____ y jardines, y planté en ellos árboles de todos frutos.»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langosta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amontone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Eclesiastés 2:5? «me hice _____ y jardines, y planté en ellos árboles de todos frutos.»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2:13): «Y he visto que la _____ sobrepasa a la locura, como la luz a las tinieblas.»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Procuró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ocupasen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reposar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(Eclesiastés 2:8): «Me _____ también plata y oro, y tesoro preciado de reyes y de provincias; me hice de can…»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allegué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allegué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2:8): «Me _____ también plata y oro, y tesoro preciado de reyes y de provincias; me hice de can…»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Eclesiastés 2:11, ¿qué palabra falta? «…las obras que habían hecho mis manos, y el _____ que tomé para hacerlas; y he aquí,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hallarás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2:11, ¿qué palabra falta? «…las obras que habían hecho mis manos, y el _____ que tomé para hacerlas; y he aquí,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Eclesiastés 2:14? «…da en tinieblas. Y también entendí yo que un mismo suceso acaecerá al _____ que al otro.»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Eclesiastés 2:14? «…da en tinieblas. Y también entendí yo que un mismo suceso acaecerá al _____ que al otro.»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2: Trabajo, placer y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(Eclesiastés 2:13): «Y he visto que la _____ sobrepasa a la locura, como la luz a las tinieblas.»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Eclesiastés 2:26, ¿qué palabra falta? «…mbre que es bueno delante de Dios, él le da _____ y ciencia y alegría, mas al pecador 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escudriñar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Eclesiastés 2:26, ¿qué palabra falta? «…mbre que es bueno delante de Dios, él le da _____ y ciencia y alegría, mas al pecador 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Eclesiastés 2:7? «…tuve posesión grande de vacas y ovejas, sobre todos los que fueron antes de mí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Eclesiastés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Eclesiastés 2:7? «…tuve posesión grande de vacas y ovejas, sobre todos los que fueron antes de mí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Eclesiastés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2: Trabajo, placer y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