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Eclesiastés 12: Acuérdate de tu Creador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(Eclesiastés 12:11): «Las _____ de los sabios son como aguijones; y como clavos hincados, las de los maestros…»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palabras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disminuirá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fuertes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escudriñar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palabras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(Eclesiastés 12:11): «Las _____ de los sabios son como aguijones; y como clavos hincados, las de los maestros…»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Eclesiastés 12:3, ¿qué palabra falta? «cuando _____ los guardas de la casa, y se encorvarán los hombres fuertes, y cesarán las…»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siempre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temblarán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Reparte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seguir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temblarán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Eclesiastés 12:3, ¿qué palabra falta? «cuando _____ los guardas de la casa, y se encorvarán los hombres fuertes, y cesarán las…»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Eclesiastés 12:6? «Antes que la _____ de plata se quiebre, y se rompa el cuenco de oro, y el cántaro se qui…»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endechar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bestia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cadena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cuenco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cadena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Eclesiastés 12:6? «Antes que la _____ de plata se quiebre, y se rompa el cuenco de oro, y el cántaro se qui…»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(Eclesiastés 12:9): «Y cuanto más sabio fue el _____, tanto más enseñó sabiduría al pueblo; e hizo escuchar…»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Predicador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Predicador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(Eclesiastés 12:9): «Y cuanto más sabio fue el _____, tanto más enseñó sabiduría al pueblo; e hizo escuchar…»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Eclesiastés 12:12, ¿qué palabra falta? «Hijo mío, a más de esto, sé _____. No hay fin de hacer muchos libros; y el mucho estudio…»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avisado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romper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sucederá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avisado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Eclesiastés 12:12, ¿qué palabra falta? «Hijo mío, a más de esto, sé _____. No hay fin de hacer muchos libros; y el mucho estudio…»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Eclesiastés 12:1? «Y acuérdate de tu _____ en los días de tu juventud, antes que vengan los malos días, y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Creador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Predicador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Eclesiastés 12:2? «Antes que se _____ el sol, y la luz, y la luna y las estrellas, y vuelven las nubes tras…»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impiedad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oscurezca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mediodía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tinieblas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oscurezca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Eclesiastés 12:2? «Antes que se _____ el sol, y la luz, y la luna y las estrellas, y vuelven las nubes tras…»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(Eclesiastés 12:5): «cuando también _____ de lo alto, y los tropezones en el camino; y florecerá el almendro…»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temerán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ventanas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temerán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(Eclesiastés 12:5): «cuando también _____ de lo alto, y los tropezones en el camino; y florecerá el almendro…»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Según Eclesiastés 12:8, ¿qué nombre falta? «Vanidad de vanidades, dijo el _____, todo vanidad.»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Creador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Predicador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Predicador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Eclesiastés 12:8, ¿qué nombre falta? «Vanidad de vanidades, dijo el _____, todo vanidad.»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Eclesiastés 12:10? «Procuró el _____ hallar palabras de voluntad, y escritura recta, palabras de verdad.»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Predicador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Creador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Predicador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Eclesiastés 12:10? «Procuró el _____ hallar palabras de voluntad, y escritura recta, palabras de verdad.»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(Eclesiastés 12:13): «El fin de todo el _____ es oído: Teme a Dios, y guarda sus mandamientos; porque esto 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destruir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Volvió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sermón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(Eclesiastés 12:13): «El fin de todo el _____ es oído: Teme a Dios, y guarda sus mandamientos; porque esto 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Creador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Eclesiastés 12:1? «Y acuérdate de tu _____ en los días de tu juventud, antes que vengan los malos días, y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Eclesiastés 12:1, ¿qué palabra falta? «Y _____ de tu Creador en los días de tu juventud, antes que vengan los malos días, y lle…»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siempre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hacienda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acuérdate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familia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acuérdate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Eclesiastés 12:1, ¿qué palabra falta? «Y _____ de tu Creador en los días de tu juventud, antes que vengan los malos días, y lle…»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Eclesiastés 12:7? «…l polvo se torne a la tierra, como era antes , y el espíritu se _____ a Dios que lo dio.»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animal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Generación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allegué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vuelva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vuelva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Eclesiastés 12:7? «…l polvo se torne a la tierra, como era antes , y el espíritu se _____ a Dios que lo dio.»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(Eclesiastés 12:14): «Porque Dios traerá toda obra a _____, el cual se hará sobre toda cosa oculta, buena o ma…»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edificar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vuelve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cuidará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(Eclesiastés 12:14): «Porque Dios traerá toda obra a _____, el cual se hará sobre toda cosa oculta, buena o ma…»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Eclesiastés 12:4, ¿qué palabra falta? «y las puertas de _____ se cerrarán, por la bajeza de la voz de la muela; y se levantará…»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afuera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pasado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rectitud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afuera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Eclesiastés 12:4, ¿qué palabra falta? «y las puertas de _____ se cerrarán, por la bajeza de la voz de la muela; y se levantará…»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Eclesiastés 12: Acuérdate de tu Creador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(Eclesiastés 12:7): «…el polvo se torne a la tierra, como era antes , y el _____ se vuelva a Dios que lo dio.»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sucederá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dejaré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dolores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(Eclesiastés 12:7): «…el polvo se torne a la tierra, como era antes , y el _____ se vuelva a Dios que lo dio.»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Eclesiastés 12:14, ¿qué palabra falta? «Porque Dios _____ toda obra a juicio, el cual se hará sobre toda cosa oculta, buena o ma…»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guarda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inquirir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traerá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traerá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Eclesiastés 12:14, ¿qué palabra falta? «Porque Dios _____ toda obra a juicio, el cual se hará sobre toda cosa oculta, buena o ma…»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Eclesiastés 12:4? «y las _____ de afuera se cerrarán, por la bajeza de la voz de la muela; y se levantará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trajere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cuidará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cabeza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puertas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puertas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Eclesiastés 12:4? «y las _____ de afuera se cerrarán, por la bajeza de la voz de la muela; y se levantará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Eclesiastés 12: Acuérdate de tu Creador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