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Eclesiastés 11: Siembra con diligencia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(Eclesiastés 11:8): «mas si el hombre _____ muchos años, y en todos ellos hubiere gozado alegría; si después…»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viviere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ocupación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viviere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(Eclesiastés 11:8): «mas si el hombre _____ muchos años, y en todos ellos hubiere gozado alegría; si después…»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Eclesiastés 11:2, ¿qué número o cantidad falta? «Reparte a _____, y aun a ocho; porque no sabes el mal que vendrá sobre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11:2, ¿qué número o cantidad falta? «Reparte a _____, y aun a ocho; porque no sabes el mal que vendrá sobre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Eclesiastés 11:4? «El que al _____ mira, nunca sembrará; y el que mira a las nubes, nunca segará.»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entendí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Eclesiastés 11:4? «El que al _____ mira, nunca sembrará; y el que mira a las nubes, nunca segará.»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(Eclesiastés 11:7): «Suave _____ es la luz, y agradable a los ojos ver el sol;»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endechadores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disminuido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ciertamente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ciertamente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(Eclesiastés 11:7): «Suave _____ es la luz, y agradable a los ojos ver el sol;»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Eclesiastés 11:9, ¿qué palabra falta? «_____, joven, en tu juventud, y tome placer tu corazón en los días de tu juventud; y and…»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Alégrate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Engrandecí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reposa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Alégrate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11:9, ¿qué palabra falta? «_____, joven, en tu juventud, y tome placer tu corazón en los días de tu juventud; y and…»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Eclesiastés 11:1? «Echa tu pan sobre las aguas; que después de muchos días lo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hallarás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estudio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fastidiosa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Eclesiastés 11:6? «Por la _____ siembra tu simiente, y a la tarde no dejes reposar tu mano; porque tú no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manifestar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cántaro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siervas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Eclesiastés 11:6? «Por la _____ siembra tu simiente, y a la tarde no dejes reposar tu mano; porque tú no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(Eclesiastés 11:5): «Como tú no sabes cuál es el camino del _____, o cómo crecen los huesos en el vientre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trabajé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sucederá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(Eclesiastés 11:5): «Como tú no sabes cuál es el camino del _____, o cómo crecen los huesos en el vientre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Eclesiastés 11:10, ¿qué palabra falta? «Quita pues la tristeza de tu _____, y aparta el mal de tu carne; porque la niñez y la ju…»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escritura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11:10, ¿qué palabra falta? «Quita pues la tristeza de tu _____, y aparta el mal de tu carne; porque la niñez y la ju…»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Eclesiastés 11:3? «Si las nubes fueren _____ de agua, sobre la tierra la derramarán; y si el árbol cayere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retorna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Eclesiastés 11:3? «Si las nubes fueren _____ de agua, sobre la tierra la derramarán; y si el árbol cayere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(Eclesiastés 11:8): «…ombre viviere muchos años, y en todos ellos _____ gozado alegría; si después trajere a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rodeando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hubiere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hubiere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(Eclesiastés 11:8): «…ombre viviere muchos años, y en todos ellos _____ gozado alegría; si después trajere a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hallarás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Eclesiastés 11:1? «Echa tu pan sobre las aguas; que después de muchos días lo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Eclesiastés 11:2, ¿qué número o cantidad falta? «Reparte a siete, y aun a _____; porque no sabes el mal que vendrá sobre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11:2, ¿qué número o cantidad falta? «Reparte a siete, y aun a _____; porque no sabes el mal que vendrá sobre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Eclesiastés 11:4? «El que al viento mira, nunca _____; y el que mira a las nubes, nunca segará.»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estudio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sembrará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sembrará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Eclesiastés 11:4? «El que al viento mira, nunca _____; y el que mira a las nubes, nunca segará.»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(Eclesiastés 11:7): «Suave ciertamente es la luz, y _____ a los ojos ver el sol;»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agradable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esparcir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seguir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agradable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(Eclesiastés 11:7): «Suave ciertamente es la luz, y _____ a los ojos ver el sol;»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Eclesiastés 11:9, ¿qué palabra falta? «Alégrate, joven, en tu _____, y tome placer tu corazón en los días de tu juventud; y and…»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juventud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sobrepasa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penoso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juventud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11:9, ¿qué palabra falta? «Alégrate, joven, en tu _____, y tome placer tu corazón en los días de tu juventud; y and…»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Eclesiastés 11: Siembra con diligencia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(Eclesiastés 11:5): «Como tú no sabes cuál es el _____ del espíritu, o cómo crecen los huesos en el vientre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escritura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(Eclesiastés 11:5): «Como tú no sabes cuál es el _____ del espíritu, o cómo crecen los huesos en el vientre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Eclesiastés 11:10, ¿qué palabra falta? «Quita pues la _____ de tu corazón, y aparta el mal de tu carne; porque la niñez y la juv…»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puestas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alegrarse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tristeza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agradable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tristeza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Eclesiastés 11:10, ¿qué palabra falta? «Quita pues la _____ de tu corazón, y aparta el mal de tu carne; porque la niñez y la juv…»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Eclesiastés 11:3? «Si las nubes _____ llenas de agua, sobre la tierra la derramarán; y si el árbol cayere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tropezones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Eclesiastés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Eclesiastés 11:3? «Si las nubes _____ llenas de agua, sobre la tierra la derramarán; y si el árbol cayere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Eclesiastés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 11: Siembra con diligencia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