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Eclesiastés 1: Todo tiene su ciclo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(Eclesiastés 1:14): «Yo miré todas las obras que se hacen _____ del sol; y he aquí, todo ello es vanidad y af…»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provincias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continuo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vengan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(Eclesiastés 1:14): «Yo miré todas las obras que se hacen _____ del sol; y he aquí, todo ello es vanidad y af…»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Eclesiastés 1:3, ¿qué palabra falta? «¿Qué _____ tiene el hombre de todo su trabajo con que se afana debajo del sol?»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acuérdate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provecho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entendí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provecho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Eclesiastés 1:3, ¿qué palabra falta? «¿Qué _____ tiene el hombre de todo su trabajo con que se afana debajo del sol?»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Eclesiastés 1:7? «…l mar no se llena; al lugar de donde los ríos vinieron, allí _____ para correr de nuevo.»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provecho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trabaja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vuelven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almendro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vuelven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Eclesiastés 1:7? «…l mar no se llena; al lugar de donde los ríos vinieron, allí _____ para correr de nuevo.»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con el nombre correcto (Eclesiastés 1:12): «Yo el _____ fui rey sobre Israel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Predicador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(Eclesiastés 1:12): «Yo el _____ fui rey sobre Israel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Eclesiastés 1:16, ¿qué nombre falta? «…a sobre todos los que fueron antes de mí en _____; y mi corazón ha percibido mucha sabid…»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Predicador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Eclesiastés 1:16, ¿qué nombre falta? «…a sobre todos los que fueron antes de mí en _____; y mi corazón ha percibido mucha sabid…»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Eclesiastés 1:1? «Palabras del _____, hijo de David, rey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Predicador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Creador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Eclesiastés 1:2? «Vanidad de vanidades, dijo el _____; vanidad de vanidades, todo es vanidad.»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Predicador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Creador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Eclesiastés 1:2? «Vanidad de vanidades, dijo el _____; vanidad de vanidades, todo es vanidad.»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(Eclesiastés 1:4): «_____ va, y generación viene; mas la tierra siempre permanece.»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andarán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escuchar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Generación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(Eclesiastés 1:4): «_____ va, y generación viene; mas la tierra siempre permanece.»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Eclesiastés 1:6, ¿qué palabra falta? «El _____ va al mediodía, y rodea al norte; va rodeando de continuo, y por sus rodeos vue…»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probaré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quedará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desechar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Eclesiastés 1:6, ¿qué palabra falta? «El _____ va al mediodía, y rodea al norte; va rodeando de continuo, y por sus rodeos vue…»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Eclesiastés 1:8? «Todas las cosas andan en _____ más de lo que el hombre pueda decir; los ojos nunca se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hincados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impiedad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Eclesiastés 1:8? «Todas las cosas andan en _____ más de lo que el hombre pueda decir; los ojos nunca se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(Eclesiastés 1:11): «No hay _____ de los primeros, ni tampoco de los postreros habrá memoria en los que serán…»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memoria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memoria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(Eclesiastés 1:11): «No hay _____ de los primeros, ni tampoco de los postreros habrá memoria en los que serán…»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Eclesiastés 1:1? «Palabras del _____, hijo de David, rey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Eclesiastés 1:13, ¿qué palabra falta? «Y di mi _____ a inquirir y buscar con sabiduría sobre todo lo que se hace debajo del cie…»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ignoras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igualmente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Eclesiastés 1:13, ¿qué palabra falta? «Y di mi _____ a inquirir y buscar con sabiduría sobre todo lo que se hace debajo del cie…»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Eclesiastés 1:15? «Lo _____ no se puede enderezar; y lo falto no puede contarse.»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escudriñar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torcido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torcido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Eclesiastés 1:15? «Lo _____ no se puede enderezar; y lo falto no puede contarse.»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(Eclesiastés 1:17): «Y di mi _____ a conocer la sabiduría, y la ciencia; y las locuras y los desvaríos conocí…»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vuelve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probaré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llorar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(Eclesiastés 1:17): «Y di mi _____ a conocer la sabiduría, y la ciencia; y las locuras y los desvaríos conocí…»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Eclesiastés 1:10, ¿qué palabra falta? «…de que se pueda decir: He aquí esto es nuevo? Ya fue en los _____ que nos han precedido.»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desearan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siglos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Procuró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siglos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Eclesiastés 1:10, ¿qué palabra falta? «…de que se pueda decir: He aquí esto es nuevo? Ya fue en los _____ que nos han precedido.»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Eclesiastés 1:1? «Palabras del Predicador, hijo de _____, rey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Predicador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Eclesiastés 1:1? «Palabras del Predicador, hijo de _____, rey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(Eclesiastés 1:9): «…erá. ¿Qué es lo que ha sido hecho? Lo mismo que se hará; y nada hay nuevo _____ del sol.»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aflicción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felicidad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inquirir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(Eclesiastés 1:18): «Porque en la mucha sabiduría hay mucha _____; y quien añade ciencia, añade dolor.»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Engrandecí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encorvarán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tristeza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tristeza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(Eclesiastés 1:18): «Porque en la mucha sabiduría hay mucha _____; y quien añade ciencia, añade dolor.»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Eclesiastés 1: Todo tiene su ciclo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(Eclesiastés 1:9): «…erá. ¿Qué es lo que ha sido hecho? Lo mismo que se hará; y nada hay nuevo _____ del sol.»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Eclesiastés 1:18, ¿qué palabra falta? «Porque en la mucha _____ hay mucha tristeza; y quien añade ciencia, añade dolor.»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vuelven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Eclesiastés 1:18, ¿qué palabra falta? «Porque en la mucha _____ hay mucha tristeza; y quien añade ciencia, añade dolor.»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Eclesiastés 1:5? «Y sale el sol, y se pone el sol, y con deseo _____ a su lugar donde vuelve a nacer.»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cesarán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cargará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retorna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retorna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Eclesiastés 1:5? «Y sale el sol, y se pone el sol, y con deseo _____ a su lugar donde vuelve a nacer.»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 1: Todo tiene su ciclo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