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8: No olvides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8:15): «que te sacó por un _____ grande y espantoso, de serpientes ardientes, y de escorpiones…»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8:15): «que te sacó por un _____ grande y espantoso, de serpientes ardientes, y de escorpiones…»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8:3, ¿qué palabra falta? «Y te _____, y te hizo tener hambre, y te sustentó con maná, comida que no conocías tú,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hallarán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afligió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fuisteis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afligió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8:3, ¿qué palabra falta? «Y te _____, y te hizo tener hambre, y te sustentó con maná, comida que no conocías tú,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8:8? «tierra de trigo y _____, y de vides, e higueras, y granados; tierra de olivas, de aceite…»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aumenten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destruirte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8:8? «tierra de trigo y _____, y de vides, e higueras, y granados; tierra de olivas, de aceite…»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8:13): «y tus vacas y tus _____ se aumenten, y la plata y el oro se te multiplique, y todo lo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presentarse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8:13): «y tus vacas y tus _____ se aumenten, y la plata y el oro se te multiplique, y todo lo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8:18, ¿qué palabra falta? «Antes te _____ del SEÑOR tu Dios; porque él te da la potencia para hacer las riquezas,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acordarás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anulará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Maldito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acordarás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8:18, ¿qué palabra falta? «Antes te _____ del SEÑOR tu Dios; porque él te da la potencia para hacer las riquezas,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8:1? «_____ de poner por obra todo mandamiento que yo os ordeno hoy, para que viváis, y seáis…»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olivas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Deuteronomio 8:2? «…r donde te ha traído el SEÑOR tu Dios estos _____ años en el desierto, para afligirte,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millares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Deuteronomio 8:2? «…r donde te ha traído el SEÑOR tu Dios estos _____ años en el desierto, para afligirte,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8:5): «Y sepas en tu _____, que como castiga el hombre a su hijo, así el SEÑOR tu Dios te casti…»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perdonará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arrastrando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8:5): «Y sepas en tu _____, que como castiga el hombre a su hijo, así el SEÑOR tu Dios te casti…»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8:7, ¿qué palabra falta? «Porque el SEÑOR tu Dios te _____ en la buena tierra, tierra de arroyos, de aguas, de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bendecir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introduce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introduce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8:7, ¿qué palabra falta? «Porque el SEÑOR tu Dios te _____ en la buena tierra, tierra de arroyos, de aguas, de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8:9? «tierra en la cual no _____ el pan con escasez, no te faltará nada en ella; tierra que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asombro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allegasteis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8:9? «tierra en la cual no _____ el pan con escasez, no te faltará nada en ella; tierra que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8:12): «que por _____ no comas y te sacies, y edifiques buenas casas en que mores,»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arroyo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tentaréis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8:12): «que por _____ no comas y te sacies, y edifiques buenas casas en que mores,»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Cuidaréis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8:1? «_____ de poner por obra todo mandamiento que yo os ordeno hoy, para que viváis, y seáis…»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8:14, ¿qué nombre falta? «…y te olvides del SEÑOR tu Dios, que te sacó de tierra de _____, de casa de servidumbre;»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Beerot-bene-jaacán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8:14, ¿qué nombre falta? «…y te olvides del SEÑOR tu Dios, que te sacó de tierra de _____, de casa de servidumbre;»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8:16? «que te _____ con maná en el desierto, comida que tus padres no habían conocido, afligién…»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extraños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Circuncidad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sustentó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sustentó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8:16? «que te _____ con maná en el desierto, comida que tus padres no habían conocido, afligién…»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8:19): «Mas será, que si te _____ por completo del SEÑOR tu Dios, y anduvieres en pos de dioses…»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olvidares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endurezcáis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olvidares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8:19): «Mas será, que si te _____ por completo del SEÑOR tu Dios, y anduvieres en pos de dioses…»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8:4, ¿qué número o cantidad falta? «…u vestido nunca se envejeció sobre ti, ni el pie se te ha hinchado por estos _____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8:4, ¿qué número o cantidad falta? «…u vestido nunca se envejeció sobre ti, ni el pie se te ha hinchado por estos _____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8:10? «Y _____ y te saciarás, y bendecirás al SEÑOR tu Dios por la buena tierra que te habrá 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endurezcáis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8:10? «Y _____ y te saciarás, y bendecirás al SEÑOR tu Dios por la buena tierra que te habrá 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8:11): «_____, que no te olvides del SEÑOR tu Dios, a no cumplir sus mandamientos, y sus derecho…»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arrebatado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Guárdate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8:17): «y digas en tu _____: Mi potencia y la fortaleza de mi mano me han traído esta riqueza.»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hubiere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arrastrando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8:17): «y digas en tu _____: Mi potencia y la fortaleza de mi mano me han traído esta riqueza.»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8: No olvides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Guárdate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8:11): «_____, que no te olvides del SEÑOR tu Dios, a no cumplir sus mandamientos, y sus derecho…»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8:20, ¿qué palabra falta? «Como los _____ que el SEÑOR destruirá delante de vosotros, así pereceréis; por cuanto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glorioso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dormirá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8:20, ¿qué palabra falta? «Como los _____ que el SEÑOR destruirá delante de vosotros, así pereceréis; por cuanto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8:6? «_____, pues, los mandamientos del SEÑOR tu Dios, andando en sus caminos, y temiéndole.»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soberbia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Guardarás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8:6? «_____, pues, los mandamientos del SEÑOR tu Dios, andando en sus caminos, y temiéndole.»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8: No olvides al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