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Deuteronomio 6: Amarás al Señor tu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(Deuteronomio 6:19): «para que él eche a todos tus _____ de delante de tu presencia, como el SEÑOR ha dicho.»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quijadas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encenderá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endurezcáis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enemigos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(Deuteronomio 6:19): «para que él eche a todos tus _____ de delante de tu presencia, como el SEÑOR ha dicho.»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Deuteronomio 6:4, ¿qué nombre falta? «Oye, _____: el SEÑOR nuestro Dios, el SEÑOR uno es 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Baal-peor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Deuteronomio 6:4, ¿qué nombre falta? «Oye, _____: el SEÑOR nuestro Dios, el SEÑOR uno es 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Deuteronomio 6:10? «…roducido en la tierra que juró a tus padres _____, Isaac, y Jacob, para dártela a ti; ci…»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Gudgoda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Nun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Pisga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Deuteronomio 6:10? «…roducido en la tierra que juró a tus padres _____, Isaac, y Jacob, para dártela a ti; ci…»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(Deuteronomio 6:16): «No tentaréis al SEÑOR vuestro Dios, como lo tentasteis en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Masah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Masah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(Deuteronomio 6:16): «No tentaréis al SEÑOR vuestro Dios, como lo tentasteis en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Deuteronomio 6:22, ¿qué nombre falta? «…ÑOR señales y milagros grandes y dañosos en _____, sobre Faraón y sobre toda su casa,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Golán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Zoar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6:22, ¿qué nombre falta? «…ÑOR señales y milagros grandes y dañosos en _____, sobre Faraón y sobre toda su casa,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Deuteronomio 6:1? «Estos, pues, son los _____, estatutos, y derechos que el SEÑOR vuestro Dios mandó que 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palabra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patrimonios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Deuteronomio 6:3? «Oye, pues, oh _____, y guarda que los hagas, para que te vaya bien, y seáis muy multipli…»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Aroer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Deuteronomio 6:3? «Oye, pues, oh _____, y guarda que los hagas, para que te vaya bien, y seáis muy multipli…»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(Deuteronomio 6:5): «Y _____ al SEÑOR tu Dios de todo tu corazón, y de toda tu alma, y con todo tu poder.»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remisión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fortaleza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oprimido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amarás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(Deuteronomio 6:5): «Y _____ al SEÑOR tu Dios de todo tu corazón, y de toda tu alma, y con todo tu poder.»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Según Deuteronomio 6:9, ¿qué palabra falta? «y las _____ en los postes de tu casa, y en tus portadas.»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conociste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encantamientos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ordeno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escribirás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escribirás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Deuteronomio 6:9, ¿qué palabra falta? «y las _____ en los postes de tu casa, y en tus portadas.»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Deuteronomio 6:11? «y casas _____ de todo bien, que tú no llenaste, y cisternas cavadas, que tú no cavaste…»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aprendedlos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temerás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llenas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6:11? «y casas _____ de todo bien, que tú no llenaste, y cisternas cavadas, que tú no cavaste…»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(Deuteronomio 6:15): «porque el Dios _____, el SEÑOR tu Dios, en medio de ti está; que por ventura no se infla…»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andando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celoso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morirá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puesto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celoso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(Deuteronomio 6:15): «porque el Dios _____, el SEÑOR tu Dios, en medio de ti está; que por ventura no se infla…»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mandamientos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6:1? «Estos, pues, son los _____, estatutos, y derechos que el SEÑOR vuestro Dios mandó que 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Deuteronomio 6:17, ¿qué palabra falta? «_____ cuidadosamente los mandamientos del SEÑOR vuestro Dios, y sus testimonios, y sus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santificarlo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Guardad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Guardad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6:17, ¿qué palabra falta? «_____ cuidadosamente los mandamientos del SEÑOR vuestro Dios, y sus testimonios, y sus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Deuteronomio 6:21? «…dirás a tu hijo: Nosotros éramos siervos de _____ en Egipto, y el SEÑOR nos sacó de Egip…»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Aroer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Abraham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Deuteronomio 6:21? «…dirás a tu hijo: Nosotros éramos siervos de _____ en Egipto, y el SEÑOR nos sacó de Egip…»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(Deuteronomio 6:23): «y nos sacó de allá, para _____ y darnos la tierra que juró a nuestros padres;»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traernos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tierno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cuchillo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traernos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(Deuteronomio 6:23): «y nos sacó de allá, para _____ y darnos la tierra que juró a nuestros padres;»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Deuteronomio 6:2, ¿qué palabra falta? «Para que temas al SEÑOR tu Dios, _____ todos sus estatutos y sus mandamientos que yo 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frontales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guardando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poseyeron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ponedlos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guardando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6:2, ¿qué palabra falta? «Para que temas al SEÑOR tu Dios, _____ todos sus estatutos y sus mandamientos que yo 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Deuteronomio 6:6? «Y estas _____ que yo te mando hoy, estarán sobre tu corazón;»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practicante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acabarlo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Deuteronomio 6:6? «Y estas _____ que yo te mando hoy, estarán sobre tu corazón;»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Completa correctamente (Deuteronomio 6:13): «Al SEÑOR tu Dios _____, y a él servirás, y por su nombre jurarás.»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guarda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temerás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estuve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prójimo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(Deuteronomio 6:8): «y has de _____ por señal en tu mano, y estarán por frontales entre tus ojos;»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codiciarás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amorreos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fortaleza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atarlas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atarlas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(Deuteronomio 6:8): «y has de _____ por señal en tu mano, y estarán por frontales entre tus ojos;»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Deuteronomio 6:12, ¿qué nombre falta? «…uárdate que no te olvides del SEÑOR, que te sacó de tierra de _____, de casa de siervos.»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Sehón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Eleazar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6:12, ¿qué nombre falta? «…uárdate que no te olvides del SEÑOR, que te sacó de tierra de _____, de casa de siervos.»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Deuteronomio 6:14? «No _____ en pos de dioses ajenos, de los dioses de los pueblos que están en vuestros con…»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andaréis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esperaron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tablas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andaréis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6:14? «No _____ en pos de dioses ajenos, de los dioses de los pueblos que están en vuestros con…»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Deuteronomio 6: Amarás al Señor tu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temerás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(Deuteronomio 6:13): «Al SEÑOR tu Dios _____, y a él servirás, y por su nombre jurarás.»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Deuteronomio 6:25, ¿qué palabra falta? «Y _____ justicia cuando guardemos haciendo todos estos mandamientos delante del SEÑOR nu…»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ministrará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prepucio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tendremos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soberbia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tendremos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Deuteronomio 6:25, ¿qué palabra falta? «Y _____ justicia cuando guardemos haciendo todos estos mandamientos delante del SEÑOR nu…»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Deuteronomio 6:7? «y las _____ a tus hijos, y hablarás de ellas estando en tu casa, y andando por el camino…»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concluirse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enseñarás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estremecimiento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repetirás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Deuteronomio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repetirás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Deuteronomio 6:7? «y las _____ a tus hijos, y hablarás de ellas estando en tu casa, y andando por el camino…»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Deuteronomio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Deuteronomio 6: Amarás al Señor tu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