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Deuteronomio 5: Los Diez Mandamientos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(Deuteronomio 5:25): «Ahora pues, ¿por qué _____? Que este gran fuego nos consumirá; si volvemos a oír la voz…»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moriremos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postrero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levantaren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viviente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5:25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moriremos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(Deuteronomio 5:25): «Ahora pues, ¿por qué _____? Que este gran fuego nos consumirá; si volvemos a oír la voz…»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5:25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Deuteronomio 5:6, ¿qué nombre falta? «Yo soy el SEÑOR tu Dios, que te saqué de tierra de _____, de casa de siervos.»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Bet-peor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Leví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Deuteronomio 5:6, ¿qué nombre falta? «Yo soy el SEÑOR tu Dios, que te saqué de tierra de _____, de casa de siervos.»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cantidad completa Deuteronomio 5:14? «y el _____, es sábado al SEÑOR tu Dios; ninguna obra harás tú, ni tu hijo, ni tu hija, 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treinta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séptimo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séptimo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cantidad completa Deuteronomio 5:14? «y el _____, es sábado al SEÑOR tu Dios; ninguna obra harás tú, ni tu hijo, ni tu hija, 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(Deuteronomio 5:21): «No _____ la mujer de tu prójimo, ni codiciarás la casa de tu prójimo, ni su tierra, ni 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repentina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conocido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engendrado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codiciarás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5:21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codiciarás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(Deuteronomio 5:21): «No _____ la mujer de tu prójimo, ni codiciarás la casa de tu prójimo, ni su tierra, ni 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5:21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Deuteronomio 5:29, ¿qué palabra falta? «¡Quién diese que _____ tal corazón, que me temiesen, y guardasen todos los días todos mi…»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tuviesen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traído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caimiento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concertado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5:29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tuviesen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Deuteronomio 5:29, ¿qué palabra falta? «¡Quién diese que _____ tal corazón, que me temiesen, y guardasen todos los días todos mi…»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5:29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Deuteronomio 5:1? «Y llamó _____ a todo Israel, y les dijo: Oye, Israel, los estatutos y derechos que yo pr…»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Beser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Arnón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Zoar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palabra completa Deuteronomio 5:3? «No con _____ padres hizo el SEÑOR este pacto, sino con nosotros todos los que estamos aq…»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robado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nuestros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denunciaros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pasáis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nuestros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Deuteronomio 5:3? «No con _____ padres hizo el SEÑOR este pacto, sino con nosotros todos los que estamos aq…»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(Deuteronomio 5:8): «No harás para ti _____, ni imagen alguna de cosa que está arriba en los cielos, o abajo…»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cabeza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habrás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escultura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muerto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escultura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(Deuteronomio 5:8): «No harás para ti _____, ni imagen alguna de cosa que está arriba en los cielos, o abajo…»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Deuteronomio 5:12, ¿qué palabra falta? «_____ el día del sábado para santificarlo, como el SEÑOR tu Dios te ha mandado.»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tabernáculos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temiesen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enloquecerás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Guardarás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Guardarás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Deuteronomio 5:12, ¿qué palabra falta? «_____ el día del sábado para santificarlo, como el SEÑOR tu Dios te ha mandado.»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palabra completa Deuteronomio 5:16? «…e y a tu madre, como el SEÑOR tu Dios te ha _____, para que sean prolongados tus días,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mandado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haceros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añadió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5:16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mandado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Deuteronomio 5:16? «…e y a tu madre, como el SEÑOR tu Dios te ha _____, para que sean prolongados tus días,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5:16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Completa correctamente (Deuteronomio 5:19): «No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duraderas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hurtarás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ponerlos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ofrendas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5:19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hurtarás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correctamente (Deuteronomio 5:19): «No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5:19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Deuteronomio 5:1? «Y llamó _____ a todo Israel, y les dijo: Oye, Israel, los estatutos y derechos que yo pr…»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Deuteronomio 5:23, ¿qué palabra falta? «Y _____, que cuando vosotros oísteis la voz de en medio de las tinieblas, y visteis al m…»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saldrán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planta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aconteció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reposo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5:23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aconteció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Deuteronomio 5:23, ¿qué palabra falta? «Y _____, que cuando vosotros oísteis la voz de en medio de las tinieblas, y visteis al m…»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5:23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palabra completa Deuteronomio 5:27? «Llega tú, y oye todas las cosas que _____ el SEÑOR nuestro Dios; y tú nos dirás todo lo…»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tentasteis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vivido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andaréis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dijere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5:27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dijere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Deuteronomio 5:27? «Llega tú, y oye todas las cosas que _____ el SEÑOR nuestro Dios; y tú nos dirás todo lo…»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5:27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(Deuteronomio 5:31): «Y tú _____ aquí conmigo, para que te diga todos los mandamientos, y estatutos, y derecho…»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estáte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tendremos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vuestros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guardar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5:31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estáte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(Deuteronomio 5:31): «Y tú _____ aquí conmigo, para que te diga todos los mandamientos, y estatutos, y derecho…»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5:31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Según Deuteronomio 5:2, ¿qué nombre falta? «el SEÑOR nuestro Dios hizo pacto con nosotros en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Leví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Horeb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Aarón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Horeb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Deuteronomio 5:2, ¿qué nombre falta? «el SEÑOR nuestro Dios hizo pacto con nosotros en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palabra completa Deuteronomio 5:5? «…ba entonces entre el SEÑOR y vosotros, para _____ la palabra del SEÑOR; porque vosotros…»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probándote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dentro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denunciaros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castiga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denunciaros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Deuteronomio 5:5? «…ba entonces entre el SEÑOR y vosotros, para _____ la palabra del SEÑOR; porque vosotros…»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Completa correctamente (Deuteronomio 5:18): «No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matado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adulterarás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tabernáculos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multiplicaros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5:18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Completa correctamente (Deuteronomio 5:7): «No _____ dioses extraños delante de mí.»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Circuncidad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lloraron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visito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tendrás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tendrás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correctamente (Deuteronomio 5:7): «No _____ dioses extraños delante de mí.»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Deuteronomio 5:9, ¿qué palabra falta? «No te _____ a ellas ni les servirás; porque yo soy el SEÑOR tu Dios, fuerte, celoso, que…»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inclinarás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dentro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guardares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angustias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inclinarás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Deuteronomio 5:9, ¿qué palabra falta? «No te _____ a ellas ni les servirás; porque yo soy el SEÑOR tu Dios, fuerte, celoso, que…»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palabra completa Deuteronomio 5:11? «No _____ en vano el nombre del SEÑOR tu Dios; porque el SEÑOR no dará por inocente al qu…»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tentasteis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tomarás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generación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pereceréis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tomarás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Deuteronomio 5:11? «No _____ en vano el nombre del SEÑOR tu Dios; porque el SEÑOR no dará por inocente al qu…»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Deuteronomio 5: Los Diez Mandamientos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adulterarás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correctamente (Deuteronomio 5:18): «No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5:18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Deuteronomio 5:33, ¿qué palabra falta? «En todo _____ que el SEÑOR vuestro Dios os ha mandado andaréis, para que viváis, y os va…»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puesto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guardar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camino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morirá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5:33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camino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Deuteronomio 5:33, ¿qué palabra falta? «En todo _____ que el SEÑOR vuestro Dios os ha mandado andaréis, para que viváis, y os va…»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5:33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cantidad completa Deuteronomio 5:10? «y que hago misericordia a _____, a los que me aman, y guardan mis mandamientos.»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cincuenta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treinta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millares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millares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cantidad completa Deuteronomio 5:10? «y que hago misericordia a _____, a los que me aman, y guardan mis mandamientos.»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Deuteronomio 5: Los Diez Mandamientos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