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Deuteronomio 4: Moisés llama a obedecer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(Deuteronomio 4:37): «…scogió su simiente después de ellos, y te sacó delante de sí de _____ con su gran poder;»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Aroer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(Deuteronomio 4:37): «…scogió su simiente después de ellos, y te sacó delante de sí de _____ con su gran poder;»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Deuteronomio 4:7, ¿qué palabra falta? «Porque ¿qué _____ grande hay que tenga los dioses cercanos a sí, como lo está el SEÑOR 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sacerdocio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heredaron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propuso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4:7, ¿qué palabra falta? «Porque ¿qué _____ grande hay que tenga los dioses cercanos a sí, como lo está el SEÑOR 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Deuteronomio 4:19? «Y para que no alces tus ojos al cielo, y _____ el sol y la luna y las estrellas, y todo…»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temamos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escribió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destruido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viendo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Deuteronomio 4:19? «Y para que no alces tus ojos al cielo, y _____ el sol y la luna y las estrellas, y todo…»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(Deuteronomio 4:31): «porque Dios _____ es el SEÑOR tu Dios; no te dejará, ni te destruirá, ni se olvidará del…»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siniestra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convertirá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estuviste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misericordioso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misericordioso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(Deuteronomio 4:31): «porque Dios _____ es el SEÑOR tu Dios; no te dejará, ni te destruirá, ni se olvidará del…»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Deuteronomio 4:43, ¿qué nombre falta? «A _____ en el desierto, en tierra de la llanura, de los rubenitas; y a Ramot en Galaad…»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Baal-peor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Aroer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4:43, ¿qué nombre falta? «A _____ en el desierto, en tierra de la llanura, de los rubenitas; y a Ramot en Galaad…»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Deuteronomio 4:1? «Ahora pues, oh _____, oye los estatutos y derechos que yo os enseño, haciendo los cuales…»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Nun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Hermón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palabra completa Deuteronomio 4:4? «Mas vosotros que os _____ al SEÑOR vuestro Dios, todos estáis vivos hoy.»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vivido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allegasteis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supieron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cavaste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allegasteis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Deuteronomio 4:4? «Mas vosotros que os _____ al SEÑOR vuestro Dios, todos estáis vivos hoy.»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(Deuteronomio 4:10): «…que estuviste delante del SEÑOR tu Dios en _____, cuando el SEÑOR me dijo: Júntame el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Zoar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Horeb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(Deuteronomio 4:10): «…que estuviste delante del SEÑOR tu Dios en _____, cuando el SEÑOR me dijo: Júntame el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Deuteronomio 4:16, ¿qué palabra falta? «para que no os _____, y hagáis para vosotros escultura, imagen de alguna semejanza, figu…»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enseño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bendecirás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temiste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corrompáis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corrompáis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4:16, ¿qué palabra falta? «para que no os _____, y hagáis para vosotros escultura, imagen de alguna semejanza, figu…»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Deuteronomio 4:22? «…cual yo muero en esta tierra; y no paso el _____; mas vosotros pasaréis, y heredaréis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Hesbón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Deuteronomio 4:22? «…cual yo muero en esta tierra; y no paso el _____; mas vosotros pasaréis, y heredaréis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(Deuteronomio 4:28): «Y _____ allí a dioses hechos de manos de hombres, a madera y a piedra, que no ven, ni oy…»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Esfuérzate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serviréis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volver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tentaréis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serviréis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(Deuteronomio 4:28): «Y _____ allí a dioses hechos de manos de hombres, a madera y a piedra, que no ven, ni oy…»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Deuteronomio 4:1? «Ahora pues, oh _____, oye los estatutos y derechos que yo os enseño, haciendo los cuales…»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Deuteronomio 4:34, ¿qué nombre falta? «…egún todas las cosas que hizo con vosotros el SEÑOR vuestro Dios en _____ ante tus ojos?»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Basán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Horeb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4:34, ¿qué nombre falta? «…egún todas las cosas que hizo con vosotros el SEÑOR vuestro Dios en _____ ante tus ojos?»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Deuteronomio 4:40? «Y _____ sus estatutos y sus mandamientos, que yo te mando hoy, para que te vaya bien a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servirán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introduce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guarda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Deuteronomio 4:40? «Y _____ sus estatutos y sus mandamientos, que yo te mando hoy, para que te vaya bien a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(Deuteronomio 4:46): «de este lado del _____, en el valle delante de Bet-peor, en la tierra de Sehón rey de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Beerot-bene-jaacán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(Deuteronomio 4:46): «de este lado del _____, en el valle delante de Bet-peor, en la tierra de Sehón rey de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Deuteronomio 4:3, ¿qué nombre falta? «…s vieron lo que hizo el SEÑOR con motivo de _____; que a todo hombre que fue en pos de 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Beerot-bene-jaacán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Baal-peor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Horeb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Baal-peor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4:3, ¿qué nombre falta? «…s vieron lo que hizo el SEÑOR con motivo de _____; que a todo hombre que fue en pos de 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Deuteronomio 4:5? «Mirad, yo os he _____ estatutos y derechos, como el SEÑOR mi Dios me mandó, para que hag…»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pondré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destila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enseñado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canastillo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enseñado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Deuteronomio 4:5? «Mirad, yo os he _____ estatutos y derechos, como el SEÑOR mi Dios me mandó, para que hag…»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(Deuteronomio 4:25): «Cuando _____ engendrado hijos y nietos, y hubiereis envejecido en la tierra, y os corrom…»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postes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hubiereis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aconteció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descendieron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(Deuteronomio 4:9): «Por tanto, _____, y guarda tu alma con diligencia, que no te olvides de las cosas que tu…»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mañana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multiplicaros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glorioso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guárdate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guárdate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(Deuteronomio 4:9): «Por tanto, _____, y guarda tu alma con diligencia, que no te olvides de las cosas que tu…»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Deuteronomio 4:11, ¿qué palabra falta? «Y os _____, y os pusisteis al pie del monte; y el monte ardía en fuego hasta en medio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llegasteis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mostrado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dártela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llegasteis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4:11, ¿qué palabra falta? «Y os _____, y os pusisteis al pie del monte; y el monte ardía en fuego hasta en medio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Deuteronomio 4:15? «_____, pues, mucho vuestras almas; porque ninguna figura visteis el día que el SEÑOR hab…»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matase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completo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anciano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Guardad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Deuteronomio 4:15? «_____, pues, mucho vuestras almas; porque ninguna figura visteis el día que el SEÑOR hab…»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(Deuteronomio 4:17): «_____ de algún animal que sea en la tierra, figura de ave alguna alada que vuele por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anímate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cercará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figura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figura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(Deuteronomio 4:17): «_____ de algún animal que sea en la tierra, figura de ave alguna alada que vuele por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Deuteronomio 4:21, ¿qué nombre falta? «…stros negocios, y juró que yo no pasaría el _____, ni entraría en la buena tierra, que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Arnón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Horeb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4:21, ¿qué nombre falta? «…stros negocios, y juró que yo no pasaría el _____, ni entraría en la buena tierra, que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hubiereis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(Deuteronomio 4:25): «Cuando _____ engendrado hijos y nietos, y hubiereis envejecido en la tierra, y os corrom…»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Deuteronomio 4: Moisés llama a obedecer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Deuteronomio 4:49, ¿qué nombre falta? «y toda la llanura de este lado del _____, al oriente, hasta el mar del llano, las vertie…»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Gudgoda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4:49, ¿qué nombre falta? «y toda la llanura de este lado del _____, al oriente, hasta el mar del llano, las vertie…»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cantidad completa Deuteronomio 4:13? «…pacto, el cual os mandó poner por obra, las _____ palabras; y las escribió en dos tablas…»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cantidad completa Deuteronomio 4:13? «…pacto, el cual os mandó poner por obra, las _____ palabras; y las escribió en dos tablas…»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Deuteronomio 4: Moisés llama a obedecer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