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Deuteronomio 34: La muerte de Moisés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(Deuteronomio 34:9): «Y _____ hijo de Nun fue lleno del Espíritu de sabiduría, porque Moisés había puesto sus…»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Ramot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Baal-peor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(Deuteronomio 34:9): «Y _____ hijo de Nun fue lleno del Espíritu de sabiduría, porque Moisés había puesto sus…»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Deuteronomio 34:2, ¿qué nombre falta? «y a todo _____, y la tierra de Efraín y de Manasés, toda la tierra de Judá hasta el mar…»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Galaad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Neftalí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Neftalí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34:2, ¿qué nombre falta? «y a todo _____, y la tierra de Efraín y de Manasés, toda la tierra de Judá hasta el mar…»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Deuteronomio 34:5? «Y murió allí _____ siervo del SEÑOR, en la tierra de Moab, conforme al dicho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Neftalí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Hermón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Deuteronomio 34:5? «Y murió allí _____ siervo del SEÑOR, en la tierra de Moab, conforme al dicho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(Deuteronomio 34:8): «Y lloraron los hijos de _____ a Moisés en los campos de Moab treinta días; y así se cump…»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Mosera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Neftalí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(Deuteronomio 34:8): «Y lloraron los hijos de _____ a Moisés en los campos de Moab treinta días; y así se cump…»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Deuteronomio 34:11, ¿qué nombre falta? «…que le envió el SEÑOR a hacer en tierra de _____ a Faraón, y a todos sus siervos, y a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Horeb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34:11, ¿qué nombre falta? «…que le envió el SEÑOR a hacer en tierra de _____ a Faraón, y a todos sus siervos, y a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Deuteronomio 34:1? «Y subió _____ de los campos de Moab al monte de Nebo, a la cumbre de Pisga, que está enf…»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Masah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Deuteronomio 34:3? «y el mediodía, y la campiña, la vega de _____, ciudad de las palmas, hasta Zoar.»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Arnón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Aroer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Hesbón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Deuteronomio 34:3? «y el mediodía, y la campiña, la vega de _____, ciudad de las palmas, hasta Zoar.»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(Deuteronomio 34:6): «Y lo enterró en el valle, en tierra de _____, enfrente de Bet-peor; y ninguno sabe su 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Masah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(Deuteronomio 34:6): «Y lo enterró en el valle, en tierra de _____, enfrente de Bet-peor; y ninguno sabe su 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Deuteronomio 34:10, ¿qué nombre falta? «Y nunca más se levantó profeta en _____ como Moisés, a quien haya conocido el SEÑOR cara…»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Beerot-bene-jaacán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Bet-peor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34:10, ¿qué nombre falta? «Y nunca más se levantó profeta en _____ como Moisés, a quien haya conocido el SEÑOR cara…»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Deuteronomio 34:1? «Y subió Moisés de los campos de _____ al monte de Nebo, a la cumbre de Pisga, que está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Neftalí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Deuteronomio 34:1? «Y subió Moisés de los campos de _____ al monte de Nebo, a la cumbre de Pisga, que está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(Deuteronomio 34:7): «Y era Moisés de edad de _____ veinte años cuando murió; sus ojos nunca se oscurecieron…»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(Deuteronomio 34:7): «Y era Moisés de edad de _____ veinte años cuando murió; sus ojos nunca se oscurecieron…»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Deuteronomio 34:1? «Y subió _____ de los campos de Moab al monte de Nebo, a la cumbre de Pisga, que está enf…»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Deuteronomio 34:12, ¿qué nombre falta? «…n toda la mano fuerte, y en todo el espanto grande que hizo Moisés a ojos de todo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Beerot-bene-jaacán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34:12, ¿qué nombre falta? «…n toda la mano fuerte, y en todo el espanto grande que hizo Moisés a ojos de todo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Deuteronomio 34:4? «…Esta es la tierra de que juré a Abraham, a _____, y a Jacob, diciendo: A tu simiente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Isaac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Deuteronomio 34:4? «…Esta es la tierra de que juré a Abraham, a _____, y a Jacob, diciendo: A tu simiente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(Deuteronomio 34:9): «Y Josué hijo de _____ fue lleno del Espíritu de sabiduría, porque Moisés había puesto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Beerot-bene-jaacán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Nun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(Deuteronomio 34:9): «Y Josué hijo de _____ fue lleno del Espíritu de sabiduría, porque Moisés había puesto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Deuteronomio 34:2, ¿qué nombre falta? «y a todo Neftalí, y la tierra de _____ y de Manasés, toda la tierra de Judá hasta el mar…»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34:2, ¿qué nombre falta? «y a todo Neftalí, y la tierra de _____ y de Manasés, toda la tierra de Judá hasta el mar…»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Deuteronomio 34: La muerte de Moisés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(Deuteronomio 34:7): «Y era _____ de edad de ciento veinte años cuando murió; sus ojos nunca se oscurecieron…»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Beerot-bene-jaacán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(Deuteronomio 34:7): «Y era _____ de edad de ciento veinte años cuando murió; sus ojos nunca se oscurecieron…»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Deuteronomio 34:12, ¿qué nombre falta? «…n toda la mano fuerte, y en todo el espanto grande que hizo _____ a ojos de todo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Jotbata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34:12, ¿qué nombre falta? «…n toda la mano fuerte, y en todo el espanto grande que hizo _____ a ojos de todo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Deuteronomio 34:4? «…o el SEÑOR: Esta es la tierra de que juré a _____, a Isaac, y a Jacob, diciendo: A tu si…»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Mosera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Deuteronomio 34:4? «…o el SEÑOR: Esta es la tierra de que juré a _____, a Isaac, y a Jacob, diciendo: A tu si…»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Deuteronomio 34: La muerte de Moisés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