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Deuteronomio 34: La muerte de Moisés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(Deuteronomio 34:9): «Y _____ hijo de Nun fue lleno del Espíritu de sabiduría, porque Moisés había puesto sus…»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Josué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Ramot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Beser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Baal-peor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34:9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Josué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(Deuteronomio 34:9): «Y _____ hijo de Nun fue lleno del Espíritu de sabiduría, porque Moisés había puesto sus…»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34:9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Deuteronomio 34:2, ¿qué nombre falta? «y a todo _____, y la tierra de Efraín y de Manasés, toda la tierra de Judá hasta el mar…»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Galaad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Neftalí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Horeb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34:2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Neftalí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Deuteronomio 34:2, ¿qué nombre falta? «y a todo _____, y la tierra de Efraín y de Manasés, toda la tierra de Judá hasta el mar…»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34:2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Deuteronomio 34:5? «Y murió allí _____ siervo del SEÑOR, en la tierra de Moab, conforme al dicho del SEÑOR.»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Nun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Neftalí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Hermón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34:5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Deuteronomio 34:5? «Y murió allí _____ siervo del SEÑOR, en la tierra de Moab, conforme al dicho del SEÑOR.»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34:5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(Deuteronomio 34:8): «Y lloraron los hijos de _____ a Moisés en los campos de Moab treinta días; y así se cump…»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Mosera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Neftalí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Sehón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34:8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(Deuteronomio 34:8): «Y lloraron los hijos de _____ a Moisés en los campos de Moab treinta días; y así se cump…»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34:8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Deuteronomio 34:11, ¿qué nombre falta? «…que le envió el SEÑOR a hacer en tierra de _____ a Faraón, y a todos sus siervos, y a t…»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Egipto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Aarón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Jordán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Horeb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34:11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Egipto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Deuteronomio 34:11, ¿qué nombre falta? «…que le envió el SEÑOR a hacer en tierra de _____ a Faraón, y a todos sus siervos, y a t…»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34:11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Deuteronomio 34:1? «Y subió _____ de los campos de Moab al monte de Nebo, a la cumbre de Pisga, que está enf…»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Moisés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Masah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Jordán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34:1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Deuteronomio 34:3? «y el mediodía, y la campiña, la vega de _____, ciudad de las palmas, hasta Zoar.»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Arnón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Jericó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Aroer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Hesbón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34:3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Jericó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Deuteronomio 34:3? «y el mediodía, y la campiña, la vega de _____, ciudad de las palmas, hasta Zoar.»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34:3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(Deuteronomio 34:6): «Y lo enterró en el valle, en tierra de _____, enfrente de Bet-peor; y ninguno sabe su se…»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Aarón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Masah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Moab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34:6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(Deuteronomio 34:6): «Y lo enterró en el valle, en tierra de _____, enfrente de Bet-peor; y ninguno sabe su se…»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34:6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Deuteronomio 34:10, ¿qué nombre falta? «Y nunca más se levantó profeta en _____ como Moisés, a quien haya conocido el SEÑOR cara…»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Beerot-bene-jaacán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Jacob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Bet-peor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34:10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Deuteronomio 34:10, ¿qué nombre falta? «Y nunca más se levantó profeta en _____ como Moisés, a quien haya conocido el SEÑOR cara…»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34:10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Deuteronomio 34:1? «Y subió Moisés de los campos de _____ al monte de Nebo, a la cumbre de Pisga, que está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Neftalí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Egipto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34:1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Moab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Deuteronomio 34:1? «Y subió Moisés de los campos de _____ al monte de Nebo, a la cumbre de Pisga, que está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34:1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la cantidad correcta (Deuteronomio 34:7): «Y era Moisés de edad de _____ veinte años cuando murió; sus ojos nunca se oscurecieron…»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cuarenta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34:7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la cantidad correcta (Deuteronomio 34:7): «Y era Moisés de edad de _____ veinte años cuando murió; sus ojos nunca se oscurecieron…»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34:7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Deuteronomio 34:1? «Y subió _____ de los campos de Moab al monte de Nebo, a la cumbre de Pisga, que está enf…»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34:1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Deuteronomio 34:12, ¿qué nombre falta? «…n toda la mano fuerte, y en todo el espanto grande que hizo Moisés a ojos de todo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Ramot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Beerot-bene-jaacán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34:12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Deuteronomio 34:12, ¿qué nombre falta? «…n toda la mano fuerte, y en todo el espanto grande que hizo Moisés a ojos de todo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34:12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Deuteronomio 34:4? «…Esta es la tierra de que juré a Abraham, a _____, y a Jacob, diciendo: A tu simiente la…»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Basán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Beser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Isaac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34:4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Isaac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Deuteronomio 34:4? «…Esta es la tierra de que juré a Abraham, a _____, y a Jacob, diciendo: A tu simiente la…»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34:4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(Deuteronomio 34:9): «Y Josué hijo de _____ fue lleno del Espíritu de sabiduría, porque Moisés había puesto su…»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Nun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Egipto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Beerot-bene-jaacán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34:9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Nun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(Deuteronomio 34:9): «Y Josué hijo de _____ fue lleno del Espíritu de sabiduría, porque Moisés había puesto su…»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34:9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Deuteronomio 34:2, ¿qué nombre falta? «y a todo Neftalí, y la tierra de _____ y de Manasés, toda la tierra de Judá hasta el mar…»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Basán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Efraín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Leví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34:2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Efraín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Deuteronomio 34:2, ¿qué nombre falta? «y a todo Neftalí, y la tierra de _____ y de Manasés, toda la tierra de Judá hasta el mar…»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34:2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Deuteronomio 34: La muerte de Moisés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Completa con el nombre correcto (Deuteronomio 34:7): «Y era _____ de edad de ciento veinte años cuando murió; sus ojos nunca se oscurecieron…»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Beerot-bene-jaacán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Manasés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Faraón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34:7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Completa con el nombre correcto (Deuteronomio 34:7): «Y era _____ de edad de ciento veinte años cuando murió; sus ojos nunca se oscurecieron…»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34:7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Según Deuteronomio 34:12, ¿qué nombre falta? «…n toda la mano fuerte, y en todo el espanto grande que hizo _____ a ojos de todo Israel.»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Jotbata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Jacob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Moisés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Galaad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34:12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Moisés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Según Deuteronomio 34:12, ¿qué nombre falta? «…n toda la mano fuerte, y en todo el espanto grande que hizo _____ a ojos de todo Israel.»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34:12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600" b="1">
                <a:solidFill>
                  <a:srgbClr val="311A37"/>
                </a:solidFill>
                <a:latin typeface="Arial"/>
              </a:rPr>
              <a:t>¿Qué nombre completa Deuteronomio 34:4? «…o el SEÑOR: Esta es la tierra de que juré a _____, a Isaac, y a Jacob, diciendo: A tu si…»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Efraín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Mosera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Horeb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Abraham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Deuteronomio 34:4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Abraham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¿Qué nombre completa Deuteronomio 34:4? «…o el SEÑOR: Esta es la tierra de que juré a _____, a Isaac, y a Jacob, diciendo: A tu si…»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Deuteronomio 34:4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Deuteronomio 34: La muerte de Moisés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