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31: Josué sucede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(Deuteronomio 31:23): «Y mandó a _____ hijo de Nun, y dijo: Esfuérzate y anímate, que tú meterás los hijos de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Aarón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(Deuteronomio 31:23): «Y mandó a _____ hijo de Nun, y dijo: Esfuérzate y anímate, que tú meterás los hijos de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31:5, ¿qué palabra falta? «Y los _____ el SEÑOR delante de vosotros, y haréis con ellos conforme a todo lo que 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aborrecedores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entregará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gaditas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pueblos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entregará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31:5, ¿qué palabra falta? «Y los _____ el SEÑOR delante de vosotros, y haréis con ellos conforme a todo lo que 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31:12? «Harás _____ el pueblo, varones y mujeres y niños, y tus extranjeros que estuvieren en tu…»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cabeza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pegarán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congregar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tiendas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congregar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31:12? «Harás _____ el pueblo, varones y mujeres y niños, y tus extranjeros que estuvieren en tu…»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(Deuteronomio 31:19): «…íos este cántico, y enséñalo a los hijos de _____; ponlo en boca de ellos, para que este…»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Zoar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(Deuteronomio 31:19): «…íos este cántico, y enséñalo a los hijos de _____; ponlo en boca de ellos, para que este…»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31:26, ¿qué palabra falta? «Tomad este libro de la ley, y _____ en un canto del arca del pacto del SEÑOR vuestro Dio…»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ponedlo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enojarlo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misericordioso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ponedlo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31:26, ¿qué palabra falta? «Tomad este libro de la ley, y _____ en un canto del arca del pacto del SEÑOR vuestro Dio…»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nombre completa Deuteronomio 31:1? «Y fue _____, y habló estas palabras a todo Israel,»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31:3? «El SEÑOR tu Dios, él pasa delante de ti; él _____ estos gentiles de delante de ti, y las…»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aborrecen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destruirá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remisión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bendiciones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destruirá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31:3? «El SEÑOR tu Dios, él pasa delante de ti; él _____ estos gentiles de delante de ti, y las…»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31:6): «_____ y cobrad ánimo; no temáis, ni tengáis miedo de ellos; que el SEÑOR tu Dios es el 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llanura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ofrendas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Esforzaos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dolores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Esforzaos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31:6): «_____ y cobrad ánimo; no temáis, ni tengáis miedo de ellos; que el SEÑOR tu Dios es el 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31:10, ¿qué nombre falta? «Y les mandó _____, diciendo: Al principio del séptimo año, en el tiempo del año de la 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Pisga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31:10, ¿qué nombre falta? «Y les mandó _____, diciendo: Al principio del séptimo año, en el tiempo del año de la 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Deuteronomio 31:14? «Y el SEÑOR dijo a _____: He aquí tus días son ya cumplidos para que mueras; llama a Josu…»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Pisga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31:14? «Y el SEÑOR dijo a _____: He aquí tus días son ya cumplidos para que mueras; llama a Josu…»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31:17): «Y mi furor se _____ contra él en el mismo día; y yo los dejaré, y esconderé de ellos mi…»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temerás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encenderá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ordeno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encenderá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31:17): «Y mi furor se _____ contra él en el mismo día; y yo los dejaré, y esconderé de ellos mi…»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Deuteronomio 31:1? «Y fue _____, y habló estas palabras a todo Israel,»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31:21, ¿qué palabra falta? «Y será que cuando le _____ muchos males y angustias, entonces este cántico responderá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fueres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vinieren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olivas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vinieren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31:21, ¿qué palabra falta? «Y será que cuando le _____ muchos males y angustias, entonces este cántico responderá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Deuteronomio 31:25? «mandó _____ a los levitas que llevaban el arca del pacto del SEÑOR,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Zoar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Mosera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31:25? «mandó _____ a los levitas que llevaban el arca del pacto del SEÑOR,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31:28): «_____ a mí todos los ancianos de vuestras tribus, y a vuestros alcaldes, y hablaré en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Congregad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inclines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hablabais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reposarás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Congregad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31:28): «_____ a mí todos los ancianos de vuestras tribus, y a vuestros alcaldes, y hablaré en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31:2, ¿qué nombre falta? «…no puedo más salir ni entrar; a más de esto el SEÑOR me ha dicho: No pasarás este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Hermón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31:2, ¿qué nombre falta? «…no puedo más salir ni entrar; a más de esto el SEÑOR me ha dicho: No pasarás este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Deuteronomio 31:4? «Y hará el SEÑOR con ellos como hizo con _____ y con Og, reyes de los amorreos, y con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Masah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Sehón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31:4? «Y hará el SEÑOR con ellos como hizo con _____ y con Og, reyes de los amorreos, y con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correctamente (Deuteronomio 31:15): «Y se _____ el SEÑOR en el tabernáculo, en la columna de nube; y la columna de nube se pu…»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inteligencia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apareció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enemigo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estatutos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Completa con el nombre correcto (Deuteronomio 31:7): «Y llamó _____ a Josué, y le dijo a vista de todo Israel: Esfuérzate y anímate; porque tú…»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(Deuteronomio 31:7): «Y llamó _____ a Josué, y le dijo a vista de todo Israel: Esfuérzate y anímate; porque tú…»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31:9, ¿qué nombre falta? «Y escribió _____ esta ley, y la dio a los sacerdotes, hijos de Leví, que llevaban el arc…»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31:9, ¿qué nombre falta? «Y escribió _____ esta ley, y la dio a los sacerdotes, hijos de Leví, que llevaban el arc…»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nombre completa Deuteronomio 31:11? «cuando viniere todo _____ a presentarse delante del SEÑOR tu Dios en el lugar que él esc…»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Golán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Deuteronomio 31:11? «cuando viniere todo _____ a presentarse delante del SEÑOR tu Dios en el lugar que él esc…»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31: Josué sucede a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apareció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(Deuteronomio 31:15): «Y se _____ el SEÑOR en el tabernáculo, en la columna de nube; y la columna de nube se pu…»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Según Deuteronomio 31:30, ¿qué nombre falta? «Entonces habló _____ en oídos de toda la congregación de Israel las palabras de este cán…»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Nun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Deuteronomio 31:30, ¿qué nombre falta? «Entonces habló _____ en oídos de toda la congregación de Israel las palabras de este cán…»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82044"/>
                </a:solidFill>
                <a:latin typeface="Arial"/>
              </a:rPr>
              <a:t>¿Qué palabra completa Deuteronomio 31:8? «…l SEÑOR es el que va delante de ti; él será _____, no te dejará, ni te desamparará; no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Guárdate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estuviese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contigo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Deuteronomio 31:8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contigo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Deuteronomio 31:8? «…l SEÑOR es el que va delante de ti; él será _____, no te dejará, ni te desamparará; no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Deuteronomio 31:8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31: Josué sucede a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