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30: Escoge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30:15): «Mira, yo he _____ delante de ti hoy la vida y el bien, la muerte y el mal;»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cerviz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30:15): «Mira, yo he _____ delante de ti hoy la vida y el bien, la muerte y el mal;»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30:3, ¿qué palabra falta? «el SEÑOR también _____ tu cautividad, y tendrá misericordia de ti, y volverá a recogerte…»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allegasteis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almorranas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volverá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30:3, ¿qué palabra falta? «el SEÑOR también _____ tu cautividad, y tendrá misericordia de ti, y volverá a recogerte…»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30:8? «Y tú _____, y oirás la voz del SEÑOR, y pondrás por obra todos sus mandamientos, que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30:8? «Y tú _____, y oirás la voz del SEÑOR, y pondrás por obra todos sus mandamientos, que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30:13): «…l otro lado del mar, para que digas: ¿Quién _____ por nosotros el mar, para que nos lo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hembra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30:13): «…l otro lado del mar, para que digas: ¿Quién _____ por nosotros el mar, para que nos lo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30:18, ¿qué nombre falta? «…dréis largos días sobre la tierra, para ir a la cual pasas el _____ para que la heredes.»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30:18, ¿qué nombre falta? «…dréis largos días sobre la tierra, para ir a la cual pasas el _____ para que la heredes.»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30:1? «Y será que , cuando te _____ todas estas cosas, la bendición y la maldición que he puest…»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disfrutarás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30:2? «y te _____ al SEÑOR tu Dios, y oyeres su voz conforme a todo lo que yo te mando hoy, tú…»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convirtieres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convirtieres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30:2? «y te _____ al SEÑOR tu Dios, y oyeres su voz conforme a todo lo que yo te mando hoy, tú…»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30:5): «y te _____ el SEÑOR tu Dios a la tierra que heredaron tus padres, y la heredarás; y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multiplicados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30:5): «y te _____ el SEÑOR tu Dios a la tierra que heredaron tus padres, y la heredarás; y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30:7, ¿qué palabra falta? «Y _____ el SEÑOR tu Dios todas estas maldiciones sobre tus enemigos, y sobre tus aborrec…»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tabernáculos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30:7, ¿qué palabra falta? «Y _____ el SEÑOR tu Dios todas estas maldiciones sobre tus enemigos, y sobre tus aborrec…»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30:9? «Y te hará el SEÑOR tu Dios _____ en toda obra de tus manos, en el fruto de tu vientre,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abundar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angustia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delicadeza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abundar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30:9? «Y te hará el SEÑOR tu Dios _____ en toda obra de tus manos, en el fruto de tu vientre,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30:12): «No está en el cielo, para que digas: ¿Quién _____ por nosotros al cielo, y nos lo tomará…»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estableció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enseño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subirá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30:12): «No está en el cielo, para que digas: ¿Quién _____ por nosotros al cielo, y nos lo tomará…»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vinieren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30:1? «Y será que , cuando te _____ todas estas cosas, la bendición y la maldición que he puest…»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30:14, ¿qué palabra falta? «Porque muy cerca de ti está la _____, en tu boca y en tu corazón, para que la cumplas.»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30:14, ¿qué palabra falta? «Porque muy cerca de ti está la _____, en tu boca y en tu corazón, para que la cumplas.»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30:16? «…que ames al SEÑOR tu Dios, que andes en sus _____, y guardes sus mandamientos y sus esta…»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arrojado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30:16? «…que ames al SEÑOR tu Dios, que andes en sus _____, y guardes sus mandamientos y sus esta…»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30:19): «A los _____ y a la tierra llamo por testigos hoy contra vosotros, que os he puesto delan…»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cautiverio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30:19): «A los _____ y a la tierra llamo por testigos hoy contra vosotros, que os he puesto delan…»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30:4, ¿qué palabra falta? «Si _____ sido arrojado hasta el extremo de los cielos, de allí te recogerá el SEÑOR tu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inclinares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hubieres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30:4, ¿qué palabra falta? «Si _____ sido arrojado hasta el extremo de los cielos, de allí te recogerá el SEÑOR tu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30:10? «cuando _____ la voz del SEÑOR tu Dios, para guardar sus mandamientos y sus estatutos esc…»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alcanzarán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estremecimiento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oyeres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30:10? «cuando _____ la voz del SEÑOR tu Dios, para guardar sus mandamientos y sus estatutos esc…»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30:11): «Porque este _____ que yo te mando hoy, no te es encubierto, ni está lejos.»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longitud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30:17): «Mas si tu _____ se apartare, y no oyeres, y fueres incitado, y te inclinares a dioses 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olvidares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30:17): «Mas si tu _____ se apartare, y no oyeres, y fueres incitado, y te inclinares a dioses 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30: Escoge la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mandamiento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30:11): «Porque este _____ que yo te mando hoy, no te es encubierto, ni está lejos.»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30:20, ¿qué nombre falta? «…re la tierra que juró el SEÑOR a tus padres _____, Isaac, y Jacob, que les había de dar.»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30:20, ¿qué nombre falta? «…re la tierra que juró el SEÑOR a tus padres _____, Isaac, y Jacob, que les había de dar.»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30:6? «Y _____ el SEÑOR tu Dios tu corazón, y el corazón de tu simiente, para que ames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pusieseis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circuncidará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circuncidará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30:6? «Y _____ el SEÑOR tu Dios tu corazón, y el corazón de tu simiente, para que ames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30: Escoge la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