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7352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2F7664"/>
          </a:solidFill>
          <a:ln>
            <a:solidFill>
              <a:srgbClr val="2F766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2C14E"/>
          </a:solidFill>
          <a:ln>
            <a:solidFill>
              <a:srgbClr val="F2C14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Deuteronomio 30: Escoge la vida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D26"/>
                </a:solidFill>
                <a:latin typeface="Arial"/>
              </a:rPr>
              <a:t>Completa correctamente (Deuteronomio 30:15): «Mira, yo he _____ delante de ti hoy la vida y el bien, la muerte y el mal;»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puesto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fiebre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cerviz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estatutos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Deuteronomio 30:15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puesto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Completa correctamente (Deuteronomio 30:15): «Mira, yo he _____ delante de ti hoy la vida y el bien, la muerte y el mal;»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Deuteronomio 30:15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D26"/>
                </a:solidFill>
                <a:latin typeface="Arial"/>
              </a:rPr>
              <a:t>Según Deuteronomio 30:3, ¿qué palabra falta? «el SEÑOR también _____ tu cautividad, y tendrá misericordia de ti, y volverá a recogerte…»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primeras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volverá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allegasteis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almorranas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Deuteronomio 30:3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volverá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Según Deuteronomio 30:3, ¿qué palabra falta? «el SEÑOR también _____ tu cautividad, y tendrá misericordia de ti, y volverá a recogerte…»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Deuteronomio 30:3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D26"/>
                </a:solidFill>
                <a:latin typeface="Arial"/>
              </a:rPr>
              <a:t>¿Qué palabra completa Deuteronomio 30:8? «Y tú _____, y oirás la voz del SEÑOR, y pondrás por obra todos sus mandamientos, que yo…»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moriremos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Bendito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volverás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viviese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Deuteronomio 30:8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volverás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¿Qué palabra completa Deuteronomio 30:8? «Y tú _____, y oirás la voz del SEÑOR, y pondrás por obra todos sus mandamientos, que yo…»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Deuteronomio 30:8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D26"/>
                </a:solidFill>
                <a:latin typeface="Arial"/>
              </a:rPr>
              <a:t>Completa correctamente (Deuteronomio 30:13): «…l otro lado del mar, para que digas: ¿Quién _____ por nosotros el mar, para que nos lo t…»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hembra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vientre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pediste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pasará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Deuteronomio 30:13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pasará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Completa correctamente (Deuteronomio 30:13): «…l otro lado del mar, para que digas: ¿Quién _____ por nosotros el mar, para que nos lo t…»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Deuteronomio 30:13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D26"/>
                </a:solidFill>
                <a:latin typeface="Arial"/>
              </a:rPr>
              <a:t>Según Deuteronomio 30:18, ¿qué nombre falta? «…dréis largos días sobre la tierra, para ir a la cual pasas el _____ para que la heredes.»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Jordán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Horeb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Neftalí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Jacob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Deuteronomio 30:18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Jordán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Según Deuteronomio 30:18, ¿qué nombre falta? «…dréis largos días sobre la tierra, para ir a la cual pasas el _____ para que la heredes.»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Deuteronomio 30:18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D26"/>
                </a:solidFill>
                <a:latin typeface="Arial"/>
              </a:rPr>
              <a:t>¿Qué palabra completa Deuteronomio 30:1? «Y será que , cuando te _____ todas estas cosas, la bendición y la maldición que he puest…»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vinieren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sacerdocio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graneros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disfrutarás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Deuteronomio 30:1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D26"/>
                </a:solidFill>
                <a:latin typeface="Arial"/>
              </a:rPr>
              <a:t>¿Qué palabra completa Deuteronomio 30:2? «y te _____ al SEÑOR tu Dios, y oyeres su voz conforme a todo lo que yo te mando hoy, tú…»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pasaría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convirtieres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cuenta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tengáis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Deuteronomio 30:2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convirtieres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¿Qué palabra completa Deuteronomio 30:2? «y te _____ al SEÑOR tu Dios, y oyeres su voz conforme a todo lo que yo te mando hoy, tú…»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Deuteronomio 30:2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D26"/>
                </a:solidFill>
                <a:latin typeface="Arial"/>
              </a:rPr>
              <a:t>Completa correctamente (Deuteronomio 30:5): «y te _____ el SEÑOR tu Dios a la tierra que heredaron tus padres, y la heredarás; y te h…»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multiplicados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perder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volverá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presentarse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Deuteronomio 30:5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volverá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Completa correctamente (Deuteronomio 30:5): «y te _____ el SEÑOR tu Dios a la tierra que heredaron tus padres, y la heredarás; y te h…»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Deuteronomio 30:5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D26"/>
                </a:solidFill>
                <a:latin typeface="Arial"/>
              </a:rPr>
              <a:t>Según Deuteronomio 30:7, ¿qué palabra falta? «Y _____ el SEÑOR tu Dios todas estas maldiciones sobre tus enemigos, y sobre tus aborrec…»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mandamientos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tabernáculos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anunció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pondrá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Deuteronomio 30:7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pondrá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Según Deuteronomio 30:7, ¿qué palabra falta? «Y _____ el SEÑOR tu Dios todas estas maldiciones sobre tus enemigos, y sobre tus aborrec…»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Deuteronomio 30:7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D26"/>
                </a:solidFill>
                <a:latin typeface="Arial"/>
              </a:rPr>
              <a:t>¿Qué palabra completa Deuteronomio 30:9? «Y te hará el SEÑOR tu Dios _____ en toda obra de tus manos, en el fruto de tu vientre, e…»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abundar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angustia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delicadeza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palabra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Deuteronomio 30:9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abundar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¿Qué palabra completa Deuteronomio 30:9? «Y te hará el SEÑOR tu Dios _____ en toda obra de tus manos, en el fruto de tu vientre, e…»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Deuteronomio 30:9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D26"/>
                </a:solidFill>
                <a:latin typeface="Arial"/>
              </a:rPr>
              <a:t>Completa correctamente (Deuteronomio 30:12): «No está en el cielo, para que digas: ¿Quién _____ por nosotros al cielo, y nos lo tomará…»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estableció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subirá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enseño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ofrecieren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Deuteronomio 30:12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subirá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Completa correctamente (Deuteronomio 30:12): «No está en el cielo, para que digas: ¿Quién _____ por nosotros al cielo, y nos lo tomará…»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Deuteronomio 30:12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vinieren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¿Qué palabra completa Deuteronomio 30:1? «Y será que , cuando te _____ todas estas cosas, la bendición y la maldición que he puest…»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Deuteronomio 30:1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D26"/>
                </a:solidFill>
                <a:latin typeface="Arial"/>
              </a:rPr>
              <a:t>Según Deuteronomio 30:14, ¿qué palabra falta? «Porque muy cerca de ti está la _____, en tu boca y en tu corazón, para que la cumplas.»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Entregará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puertas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palabra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hallarán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Deuteronomio 30:14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palabra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Según Deuteronomio 30:14, ¿qué palabra falta? «Porque muy cerca de ti está la _____, en tu boca y en tu corazón, para que la cumplas.»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Deuteronomio 30:14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D26"/>
                </a:solidFill>
                <a:latin typeface="Arial"/>
              </a:rPr>
              <a:t>¿Qué palabra completa Deuteronomio 30:16? «…que ames al SEÑOR tu Dios, que andes en sus _____, y guardes sus mandamientos y sus esta…»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ciudad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enfrente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arrojado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caminos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Deuteronomio 30:16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caminos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¿Qué palabra completa Deuteronomio 30:16? «…que ames al SEÑOR tu Dios, que andes en sus _____, y guardes sus mandamientos y sus esta…»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Deuteronomio 30:16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D26"/>
                </a:solidFill>
                <a:latin typeface="Arial"/>
              </a:rPr>
              <a:t>Completa correctamente (Deuteronomio 30:19): «A los _____ y a la tierra llamo por testigos hoy contra vosotros, que os he puesto delan…»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cielos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viviereis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cautiverio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gaditas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Deuteronomio 30:19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cielos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Completa correctamente (Deuteronomio 30:19): «A los _____ y a la tierra llamo por testigos hoy contra vosotros, que os he puesto delan…»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Deuteronomio 30:19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D26"/>
                </a:solidFill>
                <a:latin typeface="Arial"/>
              </a:rPr>
              <a:t>Según Deuteronomio 30:4, ¿qué palabra falta? «Si _____ sido arrojado hasta el extremo de los cielos, de allí te recogerá el SEÑOR tu D…»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inclinares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hubieres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extranjeros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maldad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Deuteronomio 30:4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hubieres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Según Deuteronomio 30:4, ¿qué palabra falta? «Si _____ sido arrojado hasta el extremo de los cielos, de allí te recogerá el SEÑOR tu D…»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Deuteronomio 30:4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D26"/>
                </a:solidFill>
                <a:latin typeface="Arial"/>
              </a:rPr>
              <a:t>¿Qué palabra completa Deuteronomio 30:10? «cuando _____ la voz del SEÑOR tu Dios, para guardar sus mandamientos y sus estatutos esc…»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alcanzarán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estremecimiento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oyeres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águila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Deuteronomio 30:10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oyeres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¿Qué palabra completa Deuteronomio 30:10? «cuando _____ la voz del SEÑOR tu Dios, para guardar sus mandamientos y sus estatutos esc…»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Deuteronomio 30:10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D26"/>
                </a:solidFill>
                <a:latin typeface="Arial"/>
              </a:rPr>
              <a:t>Completa correctamente (Deuteronomio 30:11): «Porque este _____ que yo te mando hoy, no te es encubierto, ni está lejos.»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extendido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mandamiento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abismos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longitud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Deuteronomio 30:11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D26"/>
                </a:solidFill>
                <a:latin typeface="Arial"/>
              </a:rPr>
              <a:t>Completa correctamente (Deuteronomio 30:17): «Mas si tu _____ se apartare, y no oyeres, y fueres incitado, y te inclinares a dioses aj…»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príncipes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olvidares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conmigo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corazón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Deuteronomio 30:17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corazón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Completa correctamente (Deuteronomio 30:17): «Mas si tu _____ se apartare, y no oyeres, y fueres incitado, y te inclinares a dioses aj…»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Deuteronomio 30:17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42D26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2C14E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2C14E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7352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2F7664"/>
          </a:solidFill>
          <a:ln>
            <a:solidFill>
              <a:srgbClr val="2F766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2C14E"/>
          </a:solidFill>
          <a:ln>
            <a:solidFill>
              <a:srgbClr val="F2C14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Deuteronomio 30: Escoge la vida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mandamiento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Completa correctamente (Deuteronomio 30:11): «Porque este _____ que yo te mando hoy, no te es encubierto, ni está lejos.»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Deuteronomio 30:11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D26"/>
                </a:solidFill>
                <a:latin typeface="Arial"/>
              </a:rPr>
              <a:t>Según Deuteronomio 30:20, ¿qué nombre falta? «…re la tierra que juró el SEÑOR a tus padres _____, Isaac, y Jacob, que les había de dar.»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Egipto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Arnón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Abraham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Isaac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Deuteronomio 30:20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Abraham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Según Deuteronomio 30:20, ¿qué nombre falta? «…re la tierra que juró el SEÑOR a tus padres _____, Isaac, y Jacob, que les había de dar.»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Deuteronomio 30:20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D26"/>
                </a:solidFill>
                <a:latin typeface="Arial"/>
              </a:rPr>
              <a:t>¿Qué palabra completa Deuteronomio 30:6? «Y _____ el SEÑOR tu Dios tu corazón, y el corazón de tu simiente, para que ames al SEÑOR…»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probado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habrás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pusieseis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circuncidará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Deuteronomio 30:6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circuncidará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¿Qué palabra completa Deuteronomio 30:6? «Y _____ el SEÑOR tu Dios tu corazón, y el corazón de tu simiente, para que ames al SEÑOR…»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Deuteronomio 30:6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Deuteronomio 30: Escoge la vida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