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28: Bendiciones y consecuencias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28:51): «y _____ el fruto de tu bestia y el fruto de tu tierra, hasta que perezcas; y no te dejar…»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28:51): «y _____ el fruto de tu bestia y el fruto de tu tierra, hasta que perezcas; y no te dejar…»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28:9, ¿qué palabra falta? «Te _____ el SEÑOR por pueblo suyo santo, como te ha jurado, cuando guardares los mandami…»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confirmará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cogerás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confirmará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28:9, ¿qué palabra falta? «Te _____ el SEÑOR por pueblo suyo santo, como te ha jurado, cuando guardares los mandami…»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28:26? «Y será tu _____ muerto por comida a toda ave del cielo, y bestia de la tierra, y no habr…»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cogerás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enojarlo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28:26? «Y será tu _____ muerto por comida a toda ave del cielo, y bestia de la tierra, y no habr…»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28:43): «El _____ que estará en medio de ti subirá sobre ti muy alto, y tú descenderás muy 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olvides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extranjero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28:43): «El _____ que estará en medio de ti subirá sobre ti muy alto, y tú descenderás muy 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28:60, ¿qué nombre falta? «y hará volver sobre ti todos los dolores de _____, delante de los cuales temiste, y se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28:60, ¿qué nombre falta? «y hará volver sobre ti todos los dolores de _____, delante de los cuales temiste, y se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28:1? «Y será que, si _____ diligente la voz del SEÑOR tu Dios, para guardar, para poner por ob…»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presumiere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palabra completa Deuteronomio 28:5? «_____ tu canastillo y tus sobras.»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añadiréis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consumidos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Deuteronomio 28:5? «_____ tu canastillo y tus sobras.»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28:14): «Y no te _____ de todas las palabras que yo os mando hoy, ni a diestra ni a siniestra,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desnudez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maravillosamente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28:14): «Y no te _____ de todas las palabras que yo os mando hoy, ni a diestra ni a siniestra,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28:22, ¿qué palabra falta? «El SEÑOR te _____ de tisis, y de fiebre, y de ardor, y de calor, y de cuchillo, y de cal…»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recogerá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chiquita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28:22, ¿qué palabra falta? «El SEÑOR te _____ de tisis, y de fiebre, y de ardor, y de calor, y de cuchillo, y de cal…»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28:30? «Te _____ con mujer, y otro varón dormirá con ella; edificarás casa, y no habitarás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desposarás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pereceréis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desposarás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28:30? «Te _____ con mujer, y otro varón dormirá con ella; edificarás casa, y no habitarás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28:39): «_____ viñas y labrarás, mas no beberás vino, ni cogerás uvas ; porque el gusano las come…»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vertientes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Plantarás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desfallecerán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enseñarte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Plantarás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28:39): «_____ viñas y labrarás, mas no beberás vino, ni cogerás uvas ; porque el gusano las come…»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oyeres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28:1? «Y será que, si _____ diligente la voz del SEÑOR tu Dios, para guardar, para poner por ob…»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28:47, ¿qué palabra falta? «Por _____ no serviste al SEÑOR tu Dios con alegría y con gozo de corazón, por la abundan…»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28:47, ¿qué palabra falta? «Por _____ no serviste al SEÑOR tu Dios con alegría y con gozo de corazón, por la abundan…»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28:55? «para no dar a _____ de ellos de la carne de sus hijos, que él comerá, porque nada le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enloquecerás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hechicero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28:55? «para no dar a _____ de ellos de la carne de sus hijos, que él comerá, porque nada le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28:64): «Y el SEÑOR te _____ por todos los pueblos, desde un extremo de la tierra hasta el otro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esparcirá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Congregad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ungirás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esparcirá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28:64): «Y el SEÑOR te _____ por todos los pueblos, desde un extremo de la tierra hasta el otro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Deuteronomio 28:3, ¿qué palabra falta? «_____ serás tú en la ciudad, y bendito tú en 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sustentó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Deuteronomio 28:3, ¿qué palabra falta? «_____ serás tú en la ciudad, y bendito tú en 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Deuteronomio 28:7? «…eridos delante ti; por un camino saldrán a ti, y por _____ caminos huirán delante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Deuteronomio 28:7? «…eridos delante ti; por un camino saldrán a ti, y por _____ caminos huirán delante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28:35): «Te _____ el SEÑOR con maligna pústula en las rodillas y en las piernas, sin que puedas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escasez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olvidares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28:11): «…ÑOR que te sobre el bien, en el fruto de tu _____, y en el fruto de tu bestia, y en el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propuso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28:11): «…ÑOR que te sobre el bien, en el fruto de tu _____, y en el fruto de tu bestia, y en el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Deuteronomio 28:16, ¿qué palabra falta? «_____ serás tú en la ciudad, y maldito en 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servirán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Maldito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Deuteronomio 28:16, ¿qué palabra falta? «_____ serás tú en la ciudad, y maldito en 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28:20? «El SEÑOR _____ contra ti la maldición, quebranto y asombro en todo cuanto pusieres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bendecir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enviará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28:20? «El SEÑOR _____ contra ti la maldición, quebranto y asombro en todo cuanto pusieres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(Deuteronomio 28:24): «Dará el SEÑOR por _____ a tu tierra polvo y ceniza; de los cielos descenderán sobre ti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28:24): «Dará el SEÑOR por _____ a tu tierra polvo y ceniza; de los cielos descenderán sobre ti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28:28, ¿qué palabra falta? «El SEÑOR te _____ con locura, y con ceguedad, y con pasmo de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28:28, ¿qué palabra falta? «El SEÑOR te _____ con locura, y con ceguedad, y con pasmo de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(Deuteronomio 28:35): «Te _____ el SEÑOR con maligna pústula en las rodillas y en las piernas, sin que puedas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28: Bendiciones y consecuencias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Deuteronomio 28:68, ¿qué nombre falta? «Y el SEÑOR te hará volver a _____ en navíos por el camino del cual te ha dicho: Nunca má…»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Aroer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Deuteronomio 28:68, ¿qué nombre falta? «Y el SEÑOR te hará volver a _____ en navíos por el camino del cual te ha dicho: Nunca má…»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28:68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Deuteronomio 28:18? «_____ el fruto de tu vientre, y el fruto de tu tierra, y la cría de tus vacas, y los reb…»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conozco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afligió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Maldito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Deuteronomio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Maldito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Deuteronomio 28:18? «_____ el fruto de tu vientre, y el fruto de tu tierra, y la cría de tus vacas, y los reb…»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Deuteronomio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28: Bendiciones y consecuencias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