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18: El profeta prometido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(Deuteronomio 18:17): «Y el SEÑOR me dijo: Han _____ bien lo que han dicho.»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servirán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engendrarás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(Deuteronomio 18:17): «Y el SEÑOR me dijo: Han _____ bien lo que han dicho.»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18:4, ¿qué palabra falta? «Las _____ de tu grano, de tu vino, y de tu aceite, y las primicias de la lana de tus ove…»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misericordia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primicias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corazón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santificarlo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primicias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18:4, ¿qué palabra falta? «Las _____ de tu grano, de tu vino, y de tu aceite, y las primicias de la lana de tus ove…»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Deuteronomio 18:9? «Cuando _____ entrado en la tierra que el SEÑOR tu Dios te da, no aprenderás a hacer segú…»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confirmará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hubieres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descendieron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hubieres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18:9? «Cuando _____ entrado en la tierra que el SEÑOR tu Dios te da, no aprenderás a hacer segú…»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(Deuteronomio 18:14): «Porque estos _____ que has de heredar, a agoreros y hechiceros oyen; mas tú, no así te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heridos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gusano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tomará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gentiles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18:14): «Porque estos _____ que has de heredar, a agoreros y hechiceros oyen; mas tú, no así te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18:19, ¿qué palabra falta? «Mas será, que _____ que no oyere mis palabras que él hablare en mi nombre, yo le pediré…»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cualquiera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allegues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confirmar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pediste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cualquiera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18:19, ¿qué palabra falta? «Mas será, que _____ que no oyere mis palabras que él hablare en mi nombre, yo le pediré…»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Deuteronomio 18:1? «Los sacerdotes levitas, toda la tribu de _____, no tendrán parte ni heredad con Israel…»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Leví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Masah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Deuteronomio 18:2? «No _____, pues, heredad entre sus hermanos: el SEÑOR es su heredad, como él les ha dicho…»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rescate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tendrán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nietos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canastillo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tendrán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18:2? «No _____, pues, heredad entre sus hermanos: el SEÑOR es su heredad, como él les ha dicho…»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(Deuteronomio 18:5): «porque le ha _____ el SEÑOR tu Dios de todas tus tribus, para que esté para ministrar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aceite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anímate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escogido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morirá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escogido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18:5): «porque le ha _____ el SEÑOR tu Dios de todas tus tribus, para que esté para ministrar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18:8, ¿qué palabra falta? «_____ como la porción de los otros comerán, además de sus patrimonios.»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quijadas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temiesen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codiciarás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Deuteronomio 18:8, ¿qué palabra falta? «_____ como la porción de los otros comerán, además de sus patrimonios.»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Deuteronomio 18:10? «No sea _____ en tu tierra quien haga pasar su hijo o su hija por el fuego, ni practicant…»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hallado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engendrarás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protesto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hallado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18:10? «No sea _____ en tu tierra quien haga pasar su hijo o su hija por el fuego, ni practicant…»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(Deuteronomio 18:13): «_____ serás con el SEÑOR tu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pústula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Perfecto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disfrutarás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puedas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Perfecto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(Deuteronomio 18:13): «_____ serás con el SEÑOR tu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Leví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Deuteronomio 18:1? «Los sacerdotes levitas, toda la tribu de _____, no tendrán parte ni heredad con Israel…»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18:15, ¿qué palabra falta? «_____ de en medio de ti, de tus hermanos, como yo, te levantará el SEÑOR tu Dios; a él 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Maldito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oscuridad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18:15, ¿qué palabra falta? «_____ de en medio de ti, de tus hermanos, como yo, te levantará el SEÑOR tu Dios; a él 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Deuteronomio 18:18? «_____ les despertaré de en medio de sus hermanos, como tú; y pondré mis palabras en su 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quedaréis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bendecirás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dijeres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Profeta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18:18? «_____ les despertaré de en medio de sus hermanos, como tú; y pondré mis palabras en su 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(Deuteronomio 18:21): «Y si _____ en tu corazón: ¿Cómo conoceremos la palabra que el SEÑOR no hubiere hablado?»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dijeres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espante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dijeres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18:21): «Y si _____ en tu corazón: ¿Cómo conoceremos la palabra que el SEÑOR no hubiere hablado?»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18:3, ¿qué palabra falta? «Y éste será el _____ de los sacerdotes de parte del pueblo, de los que ofrecieren en sac…»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hallarán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derecho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engendrado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ofrecieren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derecho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18:3, ¿qué palabra falta? «Y éste será el _____ de los sacerdotes de parte del pueblo, de los que ofrecieren en sac…»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palabra completa Deuteronomio 18:7? «_____ al nombre del SEÑOR su Dios, como todos sus hermanos los levitas que estuvieren 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temeroso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ministrará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servirás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ministrará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Deuteronomio 18:7? «_____ al nombre del SEÑOR su Dios, como todos sus hermanos los levitas que estuvieren 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(Deuteronomio 18:11): «ni _____ de encantamientos, ni quien pregunte a pitón, ni mago, ni quien pregunte a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bendecirás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fraguador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apartaréis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(Deuteronomio 18:12): «Porque es _____ al SEÑOR cualquiera que hace estas cosas, y por estas abominaciones el 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enseñase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longitud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abominación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abominación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18:12): «Porque es _____ al SEÑOR cualquiera que hace estas cosas, y por estas abominaciones el 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Deuteronomio 18: El profeta prometido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fraguador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(Deuteronomio 18:11): «ni _____ de encantamientos, ni quien pregunte a pitón, ni mago, ni quien pregunte a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Deuteronomio 18:22, ¿qué palabra falta? «Cuando el _____ hablare en nombre del SEÑOR, y no fuere la tal cosa, ni viniere, es pala…»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adonde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iniquidad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profeta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Amaréis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profeta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Deuteronomio 18:22, ¿qué palabra falta? «Cuando el _____ hablare en nombre del SEÑOR, y no fuere la tal cosa, ni viniere, es pala…»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Deuteronomio 18:6? «…a saliere de alguna de tus ciudades de todo _____, donde hubiere peregrinado, y viniere…»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Deuteronomio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Deuteronomio 18:6? «…a saliere de alguna de tus ciudades de todo _____, donde hubiere peregrinado, y viniere…»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Deuteronomio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18: El profeta prometido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